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1" r:id="rId3"/>
    <p:sldMasterId id="2147483673" r:id="rId4"/>
  </p:sldMasterIdLst>
  <p:notesMasterIdLst>
    <p:notesMasterId r:id="rId52"/>
  </p:notesMasterIdLst>
  <p:sldIdLst>
    <p:sldId id="256" r:id="rId5"/>
    <p:sldId id="257" r:id="rId6"/>
    <p:sldId id="258" r:id="rId7"/>
    <p:sldId id="259" r:id="rId8"/>
    <p:sldId id="260" r:id="rId9"/>
    <p:sldId id="261" r:id="rId10"/>
    <p:sldId id="262" r:id="rId11"/>
    <p:sldId id="303"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89" r:id="rId29"/>
    <p:sldId id="290" r:id="rId30"/>
    <p:sldId id="291" r:id="rId31"/>
    <p:sldId id="292" r:id="rId32"/>
    <p:sldId id="293" r:id="rId33"/>
    <p:sldId id="280" r:id="rId34"/>
    <p:sldId id="294" r:id="rId35"/>
    <p:sldId id="295" r:id="rId36"/>
    <p:sldId id="296" r:id="rId37"/>
    <p:sldId id="297" r:id="rId38"/>
    <p:sldId id="281" r:id="rId39"/>
    <p:sldId id="298" r:id="rId40"/>
    <p:sldId id="299" r:id="rId41"/>
    <p:sldId id="300" r:id="rId42"/>
    <p:sldId id="301" r:id="rId43"/>
    <p:sldId id="282" r:id="rId44"/>
    <p:sldId id="283" r:id="rId45"/>
    <p:sldId id="305" r:id="rId46"/>
    <p:sldId id="284" r:id="rId47"/>
    <p:sldId id="285" r:id="rId48"/>
    <p:sldId id="286" r:id="rId49"/>
    <p:sldId id="287" r:id="rId50"/>
    <p:sldId id="288" r:id="rId51"/>
  </p:sldIdLst>
  <p:sldSz cx="12192000" cy="6858000"/>
  <p:notesSz cx="6858000" cy="9144000"/>
  <p:embeddedFontLst>
    <p:embeddedFont>
      <p:font typeface="Arial Black" panose="020B0A04020102020204" pitchFamily="34" charset="0"/>
      <p:bold r:id="rId53"/>
    </p:embeddedFont>
    <p:embeddedFont>
      <p:font typeface="Bodoni" panose="020B0604020202020204" charset="0"/>
      <p:regular r:id="rId54"/>
      <p:bold r:id="rId55"/>
      <p:italic r:id="rId56"/>
      <p:boldItalic r:id="rId57"/>
    </p:embeddedFont>
    <p:embeddedFont>
      <p:font typeface="Calibri" panose="020F0502020204030204" pitchFamily="34" charset="0"/>
      <p:regular r:id="rId58"/>
      <p:bold r:id="rId59"/>
      <p:italic r:id="rId60"/>
      <p:boldItalic r:id="rId61"/>
    </p:embeddedFont>
    <p:embeddedFont>
      <p:font typeface="Dancing Script" panose="020B0604020202020204" charset="0"/>
      <p:regular r:id="rId62"/>
      <p:bold r:id="rId63"/>
    </p:embeddedFont>
    <p:embeddedFont>
      <p:font typeface="Rockwell" panose="02060603020205020403" pitchFamily="18"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gValAhoNp1VMWVFb8fA4AIMIPRc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B9B1C01-E3DD-44C6-B815-87C48FDC1E2B}">
  <a:tblStyle styleId="{9B9B1C01-E3DD-44C6-B815-87C48FDC1E2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3.fntdata"/><Relationship Id="rId63" Type="http://schemas.openxmlformats.org/officeDocument/2006/relationships/font" Target="fonts/font11.fntdata"/><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5.fntdata"/><Relationship Id="rId61"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4.fntdata"/><Relationship Id="rId64"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2.fntdata"/><Relationship Id="rId62" Type="http://schemas.openxmlformats.org/officeDocument/2006/relationships/font" Target="fonts/font10.fntdata"/><Relationship Id="rId70" Type="http://customschemas.google.com/relationships/presentationmetadata" Target="meta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7CF645-67FD-4CE2-A42B-E2951014A8A0}" type="doc">
      <dgm:prSet loTypeId="urn:microsoft.com/office/officeart/2005/8/layout/lProcess2" loCatId="list" qsTypeId="urn:microsoft.com/office/officeart/2005/8/quickstyle/3d3" qsCatId="3D" csTypeId="urn:microsoft.com/office/officeart/2005/8/colors/colorful1" csCatId="colorful" phldr="1"/>
      <dgm:spPr/>
      <dgm:t>
        <a:bodyPr/>
        <a:lstStyle/>
        <a:p>
          <a:endParaRPr lang="en-ID"/>
        </a:p>
      </dgm:t>
    </dgm:pt>
    <dgm:pt modelId="{919F5B0D-24B9-429D-B560-9E88534D310F}">
      <dgm:prSet custT="1"/>
      <dgm:spPr/>
      <dgm:t>
        <a:bodyPr/>
        <a:lstStyle/>
        <a:p>
          <a:pPr algn="ctr"/>
          <a:endParaRPr lang="en-US" sz="2800" b="1" i="0" dirty="0"/>
        </a:p>
        <a:p>
          <a:pPr algn="ctr"/>
          <a:endParaRPr lang="en-US" sz="2800" b="1" i="0" dirty="0"/>
        </a:p>
        <a:p>
          <a:pPr algn="ctr"/>
          <a:endParaRPr lang="en-US" sz="2800" b="1" i="0" dirty="0"/>
        </a:p>
        <a:p>
          <a:pPr algn="ctr"/>
          <a:endParaRPr lang="en-US" sz="2800" b="1" i="0" dirty="0"/>
        </a:p>
        <a:p>
          <a:pPr algn="ctr"/>
          <a:endParaRPr lang="en-US" sz="2800" b="1" i="0" dirty="0"/>
        </a:p>
        <a:p>
          <a:pPr algn="l"/>
          <a:endParaRPr lang="en-US" sz="2800" b="1" i="0" dirty="0"/>
        </a:p>
        <a:p>
          <a:pPr algn="l"/>
          <a:r>
            <a:rPr lang="en-US" sz="2800" b="1" i="0" dirty="0" err="1"/>
            <a:t>Rekomendasi</a:t>
          </a:r>
          <a:r>
            <a:rPr lang="en-US" sz="2800" b="1" i="0" dirty="0"/>
            <a:t> </a:t>
          </a:r>
          <a:r>
            <a:rPr lang="en-US" sz="2800" b="1" i="0" dirty="0" err="1">
              <a:solidFill>
                <a:srgbClr val="FF0000"/>
              </a:solidFill>
            </a:rPr>
            <a:t>dibuat</a:t>
          </a:r>
          <a:r>
            <a:rPr lang="en-US" sz="2800" b="1" i="0" dirty="0">
              <a:solidFill>
                <a:srgbClr val="FF0000"/>
              </a:solidFill>
            </a:rPr>
            <a:t> </a:t>
          </a:r>
          <a:r>
            <a:rPr lang="en-US" sz="2800" b="1" i="0" dirty="0" err="1">
              <a:solidFill>
                <a:srgbClr val="FF0000"/>
              </a:solidFill>
            </a:rPr>
            <a:t>bersama</a:t>
          </a:r>
          <a:r>
            <a:rPr lang="en-US" sz="2800" b="1" i="0" dirty="0">
              <a:solidFill>
                <a:srgbClr val="FF0000"/>
              </a:solidFill>
            </a:rPr>
            <a:t> </a:t>
          </a:r>
          <a:r>
            <a:rPr lang="en-US" sz="2800" b="1" i="0" dirty="0" err="1"/>
            <a:t>antara</a:t>
          </a:r>
          <a:r>
            <a:rPr lang="en-US" sz="2800" b="1" i="0" dirty="0"/>
            <a:t> </a:t>
          </a:r>
          <a:r>
            <a:rPr lang="en-US" sz="2800" b="1" i="0" dirty="0" err="1"/>
            <a:t>asesor</a:t>
          </a:r>
          <a:r>
            <a:rPr lang="en-US" sz="2800" b="1" i="0" dirty="0"/>
            <a:t> 1 dan </a:t>
          </a:r>
          <a:r>
            <a:rPr lang="en-US" sz="2800" b="1" i="0" dirty="0" err="1"/>
            <a:t>asesor</a:t>
          </a:r>
          <a:r>
            <a:rPr lang="en-US" sz="2800" b="1" i="0" dirty="0"/>
            <a:t> 2 (</a:t>
          </a:r>
          <a:r>
            <a:rPr lang="en-US" sz="2800" b="1" i="0" dirty="0" err="1"/>
            <a:t>walaupun</a:t>
          </a:r>
          <a:r>
            <a:rPr lang="en-US" sz="2800" b="1" i="0" dirty="0"/>
            <a:t> masing-masing </a:t>
          </a:r>
          <a:r>
            <a:rPr lang="en-US" sz="2800" b="1" i="0" dirty="0" err="1"/>
            <a:t>memberikan</a:t>
          </a:r>
          <a:r>
            <a:rPr lang="en-US" sz="2800" b="1" i="0" dirty="0"/>
            <a:t> </a:t>
          </a:r>
          <a:r>
            <a:rPr lang="en-US" sz="2800" b="1" i="0" dirty="0" err="1"/>
            <a:t>skor</a:t>
          </a:r>
          <a:r>
            <a:rPr lang="en-US" sz="2800" b="1" i="0" dirty="0"/>
            <a:t>).</a:t>
          </a:r>
          <a:endParaRPr lang="en-ID" sz="2800" dirty="0"/>
        </a:p>
      </dgm:t>
    </dgm:pt>
    <dgm:pt modelId="{D3786C88-E785-42E5-B543-CBB93E09AA87}" type="parTrans" cxnId="{0F2D5929-AB09-4F92-A5B6-2391EE8D902F}">
      <dgm:prSet/>
      <dgm:spPr/>
      <dgm:t>
        <a:bodyPr/>
        <a:lstStyle/>
        <a:p>
          <a:endParaRPr lang="en-ID"/>
        </a:p>
      </dgm:t>
    </dgm:pt>
    <dgm:pt modelId="{BF1C7BEB-815F-41B6-A86C-5451EE9DF23B}" type="sibTrans" cxnId="{0F2D5929-AB09-4F92-A5B6-2391EE8D902F}">
      <dgm:prSet/>
      <dgm:spPr/>
      <dgm:t>
        <a:bodyPr/>
        <a:lstStyle/>
        <a:p>
          <a:endParaRPr lang="en-ID"/>
        </a:p>
      </dgm:t>
    </dgm:pt>
    <dgm:pt modelId="{EAC8B965-40E0-4888-A242-10A1BEDA4869}">
      <dgm:prSet custT="1"/>
      <dgm:spPr/>
      <dgm:t>
        <a:bodyPr/>
        <a:lstStyle/>
        <a:p>
          <a:pPr algn="ctr"/>
          <a:endParaRPr lang="en-US" sz="2800" b="1" i="0" dirty="0"/>
        </a:p>
        <a:p>
          <a:pPr algn="ctr"/>
          <a:endParaRPr lang="en-US" sz="2800" b="1" i="0" dirty="0"/>
        </a:p>
        <a:p>
          <a:pPr algn="ctr"/>
          <a:endParaRPr lang="en-US" sz="2800" b="1" i="0" dirty="0"/>
        </a:p>
        <a:p>
          <a:pPr algn="ctr"/>
          <a:endParaRPr lang="en-US" sz="2800" b="1" i="0" dirty="0"/>
        </a:p>
        <a:p>
          <a:pPr algn="ctr"/>
          <a:endParaRPr lang="en-US" sz="2800" b="1" i="0" dirty="0"/>
        </a:p>
        <a:p>
          <a:pPr algn="ctr"/>
          <a:endParaRPr lang="en-US" sz="2800" b="1" i="0" dirty="0"/>
        </a:p>
        <a:p>
          <a:pPr algn="l"/>
          <a:endParaRPr lang="en-US" sz="2800" b="1" i="0" dirty="0"/>
        </a:p>
        <a:p>
          <a:pPr algn="l"/>
          <a:r>
            <a:rPr lang="en-US" sz="2800" b="1" i="0" dirty="0" err="1"/>
            <a:t>Rekomendasi</a:t>
          </a:r>
          <a:r>
            <a:rPr lang="en-US" sz="2800" b="1" i="0" dirty="0"/>
            <a:t> </a:t>
          </a:r>
          <a:r>
            <a:rPr lang="en-US" sz="2800" b="1" i="0" dirty="0" err="1"/>
            <a:t>dibuat</a:t>
          </a:r>
          <a:r>
            <a:rPr lang="en-US" sz="2800" b="1" i="0" dirty="0"/>
            <a:t> </a:t>
          </a:r>
          <a:r>
            <a:rPr lang="en-US" sz="2800" b="1" i="0" dirty="0" err="1">
              <a:solidFill>
                <a:srgbClr val="FF0000"/>
              </a:solidFill>
            </a:rPr>
            <a:t>setelah</a:t>
          </a:r>
          <a:r>
            <a:rPr lang="en-US" sz="2800" b="1" i="0" dirty="0">
              <a:solidFill>
                <a:srgbClr val="FF0000"/>
              </a:solidFill>
            </a:rPr>
            <a:t> </a:t>
          </a:r>
          <a:r>
            <a:rPr lang="en-US" sz="2800" b="1" i="0" dirty="0" err="1">
              <a:solidFill>
                <a:srgbClr val="FF0000"/>
              </a:solidFill>
            </a:rPr>
            <a:t>penilaian</a:t>
          </a:r>
          <a:r>
            <a:rPr lang="en-US" sz="2800" b="1" i="0" dirty="0">
              <a:solidFill>
                <a:srgbClr val="FF0000"/>
              </a:solidFill>
            </a:rPr>
            <a:t> </a:t>
          </a:r>
          <a:r>
            <a:rPr lang="en-US" sz="2800" b="1" i="0" dirty="0" err="1">
              <a:solidFill>
                <a:srgbClr val="FF0000"/>
              </a:solidFill>
            </a:rPr>
            <a:t>selesai</a:t>
          </a:r>
          <a:r>
            <a:rPr lang="en-US" sz="2800" b="1" i="0" dirty="0"/>
            <a:t>, </a:t>
          </a:r>
          <a:r>
            <a:rPr lang="en-US" sz="2800" b="1" i="0" dirty="0" err="1"/>
            <a:t>sehingga</a:t>
          </a:r>
          <a:r>
            <a:rPr lang="en-US" sz="2800" b="1" i="0" dirty="0"/>
            <a:t> </a:t>
          </a:r>
          <a:r>
            <a:rPr lang="en-US" sz="2800" b="1" i="0" dirty="0" err="1"/>
            <a:t>asesor</a:t>
          </a:r>
          <a:r>
            <a:rPr lang="en-US" sz="2800" b="1" i="0" dirty="0"/>
            <a:t> </a:t>
          </a:r>
          <a:r>
            <a:rPr lang="en-US" sz="2800" b="1" i="0" dirty="0" err="1"/>
            <a:t>mendapatkan</a:t>
          </a:r>
          <a:r>
            <a:rPr lang="en-US" sz="2800" b="1" i="0" dirty="0"/>
            <a:t> </a:t>
          </a:r>
          <a:r>
            <a:rPr lang="en-US" sz="2800" b="1" i="0" dirty="0" err="1"/>
            <a:t>gambaran</a:t>
          </a:r>
          <a:r>
            <a:rPr lang="en-US" sz="2800" b="1" i="0" dirty="0"/>
            <a:t> </a:t>
          </a:r>
          <a:r>
            <a:rPr lang="en-US" sz="2800" b="1" i="0" dirty="0" err="1"/>
            <a:t>utuh</a:t>
          </a:r>
          <a:r>
            <a:rPr lang="en-US" sz="2800" b="1" i="0" dirty="0"/>
            <a:t> </a:t>
          </a:r>
          <a:r>
            <a:rPr lang="en-US" sz="2800" b="1" i="0" dirty="0" err="1"/>
            <a:t>apa</a:t>
          </a:r>
          <a:r>
            <a:rPr lang="en-US" sz="2800" b="1" i="0" dirty="0"/>
            <a:t> yang </a:t>
          </a:r>
          <a:r>
            <a:rPr lang="en-US" sz="2800" b="1" i="0" dirty="0" err="1"/>
            <a:t>terjadi</a:t>
          </a:r>
          <a:r>
            <a:rPr lang="en-US" sz="2800" b="1" i="0" dirty="0"/>
            <a:t> di </a:t>
          </a:r>
          <a:r>
            <a:rPr lang="en-US" sz="2800" b="1" i="0" dirty="0" err="1"/>
            <a:t>sekolah</a:t>
          </a:r>
          <a:r>
            <a:rPr lang="en-US" sz="2800" b="1" i="0" dirty="0"/>
            <a:t>. </a:t>
          </a:r>
          <a:endParaRPr lang="en-ID" sz="2800" dirty="0"/>
        </a:p>
      </dgm:t>
    </dgm:pt>
    <dgm:pt modelId="{824AECD8-2999-466D-B26A-77DA9AEA350A}" type="parTrans" cxnId="{71AE3D26-B896-4861-B1B6-221F5B61B9CE}">
      <dgm:prSet/>
      <dgm:spPr/>
      <dgm:t>
        <a:bodyPr/>
        <a:lstStyle/>
        <a:p>
          <a:endParaRPr lang="en-ID"/>
        </a:p>
      </dgm:t>
    </dgm:pt>
    <dgm:pt modelId="{C451983D-D6CA-49EB-9AC8-6890CA4846DD}" type="sibTrans" cxnId="{71AE3D26-B896-4861-B1B6-221F5B61B9CE}">
      <dgm:prSet/>
      <dgm:spPr/>
      <dgm:t>
        <a:bodyPr/>
        <a:lstStyle/>
        <a:p>
          <a:endParaRPr lang="en-ID"/>
        </a:p>
      </dgm:t>
    </dgm:pt>
    <dgm:pt modelId="{623EBC1A-925D-492B-A96E-E97465A8CC1D}">
      <dgm:prSet custT="1"/>
      <dgm:spPr/>
      <dgm:t>
        <a:bodyPr/>
        <a:lstStyle/>
        <a:p>
          <a:pPr algn="ctr"/>
          <a:endParaRPr lang="en-US" sz="1000" b="1" i="0" dirty="0"/>
        </a:p>
        <a:p>
          <a:pPr algn="ctr"/>
          <a:endParaRPr lang="en-US" sz="1000" b="1" i="0" dirty="0"/>
        </a:p>
        <a:p>
          <a:pPr algn="ctr"/>
          <a:endParaRPr lang="en-US" sz="1000" b="1" i="0" dirty="0"/>
        </a:p>
        <a:p>
          <a:pPr algn="ctr"/>
          <a:endParaRPr lang="en-US" sz="1000" b="1" i="0" dirty="0"/>
        </a:p>
        <a:p>
          <a:pPr algn="ctr"/>
          <a:endParaRPr lang="en-US" sz="1000" b="1" i="0" dirty="0"/>
        </a:p>
        <a:p>
          <a:pPr algn="ctr"/>
          <a:endParaRPr lang="en-US" sz="2800" b="1" i="0" dirty="0"/>
        </a:p>
        <a:p>
          <a:pPr algn="ctr"/>
          <a:endParaRPr lang="en-US" sz="2800" b="1" i="0" dirty="0"/>
        </a:p>
        <a:p>
          <a:pPr algn="ctr"/>
          <a:endParaRPr lang="en-US" sz="2800" b="1" i="0" dirty="0"/>
        </a:p>
        <a:p>
          <a:pPr algn="ctr"/>
          <a:endParaRPr lang="en-US" sz="2800" b="1" i="0" dirty="0"/>
        </a:p>
        <a:p>
          <a:pPr algn="ctr"/>
          <a:endParaRPr lang="en-US" sz="2800" b="1" i="0" dirty="0"/>
        </a:p>
        <a:p>
          <a:pPr algn="l"/>
          <a:r>
            <a:rPr lang="en-US" sz="2800" b="1" i="0" dirty="0" err="1"/>
            <a:t>Asesor</a:t>
          </a:r>
          <a:r>
            <a:rPr lang="en-US" sz="2800" b="1" i="0" dirty="0"/>
            <a:t> </a:t>
          </a:r>
          <a:r>
            <a:rPr lang="en-US" sz="2800" b="1" i="0" dirty="0" err="1"/>
            <a:t>harus</a:t>
          </a:r>
          <a:r>
            <a:rPr lang="en-US" sz="2800" b="1" i="0" dirty="0"/>
            <a:t> </a:t>
          </a:r>
          <a:r>
            <a:rPr lang="en-US" sz="2800" b="1" i="0" dirty="0" err="1"/>
            <a:t>melakukan</a:t>
          </a:r>
          <a:r>
            <a:rPr lang="en-US" sz="2800" b="1" i="0" dirty="0"/>
            <a:t> </a:t>
          </a:r>
          <a:r>
            <a:rPr lang="en-US" sz="2800" b="1" i="0" dirty="0" err="1">
              <a:solidFill>
                <a:srgbClr val="FF0000"/>
              </a:solidFill>
            </a:rPr>
            <a:t>analisis</a:t>
          </a:r>
          <a:r>
            <a:rPr lang="en-US" sz="2800" b="1" i="0" dirty="0">
              <a:solidFill>
                <a:srgbClr val="FF0000"/>
              </a:solidFill>
            </a:rPr>
            <a:t> </a:t>
          </a:r>
          <a:r>
            <a:rPr lang="en-US" sz="2800" b="1" i="0" dirty="0" err="1">
              <a:solidFill>
                <a:srgbClr val="FF0000"/>
              </a:solidFill>
            </a:rPr>
            <a:t>menyilang</a:t>
          </a:r>
          <a:r>
            <a:rPr lang="en-US" sz="2800" b="1" i="0" dirty="0">
              <a:solidFill>
                <a:srgbClr val="FF0000"/>
              </a:solidFill>
            </a:rPr>
            <a:t> </a:t>
          </a:r>
          <a:r>
            <a:rPr lang="en-US" sz="2800" b="1" i="1" dirty="0"/>
            <a:t> </a:t>
          </a:r>
          <a:r>
            <a:rPr lang="en-US" sz="2800" b="1" i="0" dirty="0" err="1"/>
            <a:t>baik</a:t>
          </a:r>
          <a:r>
            <a:rPr lang="en-US" sz="2800" b="1" i="0" dirty="0"/>
            <a:t> </a:t>
          </a:r>
          <a:r>
            <a:rPr lang="en-US" sz="2800" b="1" i="0" dirty="0" err="1"/>
            <a:t>antar</a:t>
          </a:r>
          <a:r>
            <a:rPr lang="en-US" sz="2800" b="1" i="0" dirty="0"/>
            <a:t> </a:t>
          </a:r>
          <a:r>
            <a:rPr lang="en-US" sz="2800" b="1" i="0" dirty="0" err="1"/>
            <a:t>komponen</a:t>
          </a:r>
          <a:r>
            <a:rPr lang="en-US" sz="2800" b="1" i="0" dirty="0"/>
            <a:t> </a:t>
          </a:r>
          <a:r>
            <a:rPr lang="en-US" sz="2800" b="1" i="0" dirty="0" err="1"/>
            <a:t>maupun</a:t>
          </a:r>
          <a:r>
            <a:rPr lang="en-US" sz="2800" b="1" i="0" dirty="0"/>
            <a:t> sub </a:t>
          </a:r>
          <a:r>
            <a:rPr lang="en-US" sz="2800" b="1" i="0" dirty="0" err="1"/>
            <a:t>komponen</a:t>
          </a:r>
          <a:r>
            <a:rPr lang="en-US" sz="2800" b="1" i="0" dirty="0"/>
            <a:t> </a:t>
          </a:r>
          <a:r>
            <a:rPr lang="en-US" sz="2800" b="1" i="0" dirty="0" err="1"/>
            <a:t>untuk</a:t>
          </a:r>
          <a:r>
            <a:rPr lang="en-US" sz="2800" b="1" i="0" dirty="0"/>
            <a:t> </a:t>
          </a:r>
          <a:r>
            <a:rPr lang="en-US" sz="2800" b="1" i="0" dirty="0" err="1"/>
            <a:t>menemukan</a:t>
          </a:r>
          <a:r>
            <a:rPr lang="en-US" sz="2800" b="1" i="0" dirty="0"/>
            <a:t> </a:t>
          </a:r>
          <a:r>
            <a:rPr lang="en-US" sz="2800" b="1" i="0" dirty="0" err="1"/>
            <a:t>sumber</a:t>
          </a:r>
          <a:r>
            <a:rPr lang="en-US" sz="2800" b="1" i="0" dirty="0"/>
            <a:t> </a:t>
          </a:r>
          <a:r>
            <a:rPr lang="en-US" sz="2800" b="1" i="0" dirty="0" err="1"/>
            <a:t>masalah</a:t>
          </a:r>
          <a:r>
            <a:rPr lang="en-US" sz="2800" b="1" i="0" dirty="0"/>
            <a:t>.</a:t>
          </a:r>
          <a:endParaRPr lang="en-ID" sz="2800" dirty="0"/>
        </a:p>
      </dgm:t>
    </dgm:pt>
    <dgm:pt modelId="{B35CA818-CF4E-41A1-88ED-B8A013CBF84F}" type="parTrans" cxnId="{7F037673-E1BB-44F8-A6C6-9429001CAF49}">
      <dgm:prSet/>
      <dgm:spPr/>
      <dgm:t>
        <a:bodyPr/>
        <a:lstStyle/>
        <a:p>
          <a:endParaRPr lang="en-ID"/>
        </a:p>
      </dgm:t>
    </dgm:pt>
    <dgm:pt modelId="{D378CB3F-4F35-4155-B021-EAD9E8F961A0}" type="sibTrans" cxnId="{7F037673-E1BB-44F8-A6C6-9429001CAF49}">
      <dgm:prSet/>
      <dgm:spPr/>
      <dgm:t>
        <a:bodyPr/>
        <a:lstStyle/>
        <a:p>
          <a:endParaRPr lang="en-ID"/>
        </a:p>
      </dgm:t>
    </dgm:pt>
    <dgm:pt modelId="{30A76A86-8FB5-4414-86A2-4D3D0B923A70}" type="pres">
      <dgm:prSet presAssocID="{2B7CF645-67FD-4CE2-A42B-E2951014A8A0}" presName="theList" presStyleCnt="0">
        <dgm:presLayoutVars>
          <dgm:dir/>
          <dgm:animLvl val="lvl"/>
          <dgm:resizeHandles val="exact"/>
        </dgm:presLayoutVars>
      </dgm:prSet>
      <dgm:spPr/>
    </dgm:pt>
    <dgm:pt modelId="{F350C4AA-3EC1-4722-808B-AC9A9CFA71B0}" type="pres">
      <dgm:prSet presAssocID="{919F5B0D-24B9-429D-B560-9E88534D310F}" presName="compNode" presStyleCnt="0"/>
      <dgm:spPr/>
    </dgm:pt>
    <dgm:pt modelId="{989C1E65-299B-450F-9125-6A1D65D99022}" type="pres">
      <dgm:prSet presAssocID="{919F5B0D-24B9-429D-B560-9E88534D310F}" presName="aNode" presStyleLbl="bgShp" presStyleIdx="0" presStyleCnt="3"/>
      <dgm:spPr/>
    </dgm:pt>
    <dgm:pt modelId="{51FB9B14-12F7-430E-A9FD-E1EA89960B38}" type="pres">
      <dgm:prSet presAssocID="{919F5B0D-24B9-429D-B560-9E88534D310F}" presName="textNode" presStyleLbl="bgShp" presStyleIdx="0" presStyleCnt="3"/>
      <dgm:spPr/>
    </dgm:pt>
    <dgm:pt modelId="{16299477-CD5A-4B17-990D-81EBF84CC468}" type="pres">
      <dgm:prSet presAssocID="{919F5B0D-24B9-429D-B560-9E88534D310F}" presName="compChildNode" presStyleCnt="0"/>
      <dgm:spPr/>
    </dgm:pt>
    <dgm:pt modelId="{EE2421FC-00C9-4D40-8E97-92507907E09A}" type="pres">
      <dgm:prSet presAssocID="{919F5B0D-24B9-429D-B560-9E88534D310F}" presName="theInnerList" presStyleCnt="0"/>
      <dgm:spPr/>
    </dgm:pt>
    <dgm:pt modelId="{28A4C8B6-6A84-4A56-A591-DFC8E82595C6}" type="pres">
      <dgm:prSet presAssocID="{919F5B0D-24B9-429D-B560-9E88534D310F}" presName="aSpace" presStyleCnt="0"/>
      <dgm:spPr/>
    </dgm:pt>
    <dgm:pt modelId="{3FD5C140-8A8F-4E46-B085-349207552E05}" type="pres">
      <dgm:prSet presAssocID="{EAC8B965-40E0-4888-A242-10A1BEDA4869}" presName="compNode" presStyleCnt="0"/>
      <dgm:spPr/>
    </dgm:pt>
    <dgm:pt modelId="{FC73DFCE-BD95-4465-9A80-89D2BED92BDF}" type="pres">
      <dgm:prSet presAssocID="{EAC8B965-40E0-4888-A242-10A1BEDA4869}" presName="aNode" presStyleLbl="bgShp" presStyleIdx="1" presStyleCnt="3"/>
      <dgm:spPr/>
    </dgm:pt>
    <dgm:pt modelId="{DE62F4AA-0329-48C0-9CD2-5B2F70EF2B62}" type="pres">
      <dgm:prSet presAssocID="{EAC8B965-40E0-4888-A242-10A1BEDA4869}" presName="textNode" presStyleLbl="bgShp" presStyleIdx="1" presStyleCnt="3"/>
      <dgm:spPr/>
    </dgm:pt>
    <dgm:pt modelId="{0025701D-5777-4084-9C5D-CAD2A0BB94BD}" type="pres">
      <dgm:prSet presAssocID="{EAC8B965-40E0-4888-A242-10A1BEDA4869}" presName="compChildNode" presStyleCnt="0"/>
      <dgm:spPr/>
    </dgm:pt>
    <dgm:pt modelId="{8F32AB06-2ECD-47E5-8DC9-471536F1F47F}" type="pres">
      <dgm:prSet presAssocID="{EAC8B965-40E0-4888-A242-10A1BEDA4869}" presName="theInnerList" presStyleCnt="0"/>
      <dgm:spPr/>
    </dgm:pt>
    <dgm:pt modelId="{85745492-8062-4D96-9772-C39E182C6A8B}" type="pres">
      <dgm:prSet presAssocID="{EAC8B965-40E0-4888-A242-10A1BEDA4869}" presName="aSpace" presStyleCnt="0"/>
      <dgm:spPr/>
    </dgm:pt>
    <dgm:pt modelId="{129A872D-DDC1-4160-98BB-6A97705C05EC}" type="pres">
      <dgm:prSet presAssocID="{623EBC1A-925D-492B-A96E-E97465A8CC1D}" presName="compNode" presStyleCnt="0"/>
      <dgm:spPr/>
    </dgm:pt>
    <dgm:pt modelId="{13C267B5-4BF8-42B8-8C01-87DAA453DB0C}" type="pres">
      <dgm:prSet presAssocID="{623EBC1A-925D-492B-A96E-E97465A8CC1D}" presName="aNode" presStyleLbl="bgShp" presStyleIdx="2" presStyleCnt="3"/>
      <dgm:spPr/>
    </dgm:pt>
    <dgm:pt modelId="{956733A5-155D-42CB-87BF-611A24C53521}" type="pres">
      <dgm:prSet presAssocID="{623EBC1A-925D-492B-A96E-E97465A8CC1D}" presName="textNode" presStyleLbl="bgShp" presStyleIdx="2" presStyleCnt="3"/>
      <dgm:spPr/>
    </dgm:pt>
    <dgm:pt modelId="{6738A9EC-A568-4C44-9054-F64A9BAB98D8}" type="pres">
      <dgm:prSet presAssocID="{623EBC1A-925D-492B-A96E-E97465A8CC1D}" presName="compChildNode" presStyleCnt="0"/>
      <dgm:spPr/>
    </dgm:pt>
    <dgm:pt modelId="{B18996A5-F058-4EB9-8B7E-3CDB4536FB13}" type="pres">
      <dgm:prSet presAssocID="{623EBC1A-925D-492B-A96E-E97465A8CC1D}" presName="theInnerList" presStyleCnt="0"/>
      <dgm:spPr/>
    </dgm:pt>
  </dgm:ptLst>
  <dgm:cxnLst>
    <dgm:cxn modelId="{71AE3D26-B896-4861-B1B6-221F5B61B9CE}" srcId="{2B7CF645-67FD-4CE2-A42B-E2951014A8A0}" destId="{EAC8B965-40E0-4888-A242-10A1BEDA4869}" srcOrd="1" destOrd="0" parTransId="{824AECD8-2999-466D-B26A-77DA9AEA350A}" sibTransId="{C451983D-D6CA-49EB-9AC8-6890CA4846DD}"/>
    <dgm:cxn modelId="{0F2D5929-AB09-4F92-A5B6-2391EE8D902F}" srcId="{2B7CF645-67FD-4CE2-A42B-E2951014A8A0}" destId="{919F5B0D-24B9-429D-B560-9E88534D310F}" srcOrd="0" destOrd="0" parTransId="{D3786C88-E785-42E5-B543-CBB93E09AA87}" sibTransId="{BF1C7BEB-815F-41B6-A86C-5451EE9DF23B}"/>
    <dgm:cxn modelId="{CFC8FA5F-64E0-4C5E-8DE6-1BADF9C4D1D6}" type="presOf" srcId="{919F5B0D-24B9-429D-B560-9E88534D310F}" destId="{51FB9B14-12F7-430E-A9FD-E1EA89960B38}" srcOrd="1" destOrd="0" presId="urn:microsoft.com/office/officeart/2005/8/layout/lProcess2"/>
    <dgm:cxn modelId="{7F037673-E1BB-44F8-A6C6-9429001CAF49}" srcId="{2B7CF645-67FD-4CE2-A42B-E2951014A8A0}" destId="{623EBC1A-925D-492B-A96E-E97465A8CC1D}" srcOrd="2" destOrd="0" parTransId="{B35CA818-CF4E-41A1-88ED-B8A013CBF84F}" sibTransId="{D378CB3F-4F35-4155-B021-EAD9E8F961A0}"/>
    <dgm:cxn modelId="{E4715D76-9E14-4713-A401-810C964B4472}" type="presOf" srcId="{623EBC1A-925D-492B-A96E-E97465A8CC1D}" destId="{956733A5-155D-42CB-87BF-611A24C53521}" srcOrd="1" destOrd="0" presId="urn:microsoft.com/office/officeart/2005/8/layout/lProcess2"/>
    <dgm:cxn modelId="{7A67EC8D-9924-4D6A-84C9-30F517E402B2}" type="presOf" srcId="{919F5B0D-24B9-429D-B560-9E88534D310F}" destId="{989C1E65-299B-450F-9125-6A1D65D99022}" srcOrd="0" destOrd="0" presId="urn:microsoft.com/office/officeart/2005/8/layout/lProcess2"/>
    <dgm:cxn modelId="{C527868E-9F0F-4979-A7F6-8D31D9AAE826}" type="presOf" srcId="{EAC8B965-40E0-4888-A242-10A1BEDA4869}" destId="{FC73DFCE-BD95-4465-9A80-89D2BED92BDF}" srcOrd="0" destOrd="0" presId="urn:microsoft.com/office/officeart/2005/8/layout/lProcess2"/>
    <dgm:cxn modelId="{11F4DFA2-2BE3-4134-BF9B-77EF7F3364FA}" type="presOf" srcId="{EAC8B965-40E0-4888-A242-10A1BEDA4869}" destId="{DE62F4AA-0329-48C0-9CD2-5B2F70EF2B62}" srcOrd="1" destOrd="0" presId="urn:microsoft.com/office/officeart/2005/8/layout/lProcess2"/>
    <dgm:cxn modelId="{81AFE7D1-3795-433E-A685-2BAE4F636F38}" type="presOf" srcId="{2B7CF645-67FD-4CE2-A42B-E2951014A8A0}" destId="{30A76A86-8FB5-4414-86A2-4D3D0B923A70}" srcOrd="0" destOrd="0" presId="urn:microsoft.com/office/officeart/2005/8/layout/lProcess2"/>
    <dgm:cxn modelId="{490A9CD9-1FB1-47E4-B64B-A4342A4D6FE9}" type="presOf" srcId="{623EBC1A-925D-492B-A96E-E97465A8CC1D}" destId="{13C267B5-4BF8-42B8-8C01-87DAA453DB0C}" srcOrd="0" destOrd="0" presId="urn:microsoft.com/office/officeart/2005/8/layout/lProcess2"/>
    <dgm:cxn modelId="{AD36956A-EB29-4F81-BAA3-7C4116487821}" type="presParOf" srcId="{30A76A86-8FB5-4414-86A2-4D3D0B923A70}" destId="{F350C4AA-3EC1-4722-808B-AC9A9CFA71B0}" srcOrd="0" destOrd="0" presId="urn:microsoft.com/office/officeart/2005/8/layout/lProcess2"/>
    <dgm:cxn modelId="{167FD763-4A6E-477A-BBD8-25D6FDC2D50E}" type="presParOf" srcId="{F350C4AA-3EC1-4722-808B-AC9A9CFA71B0}" destId="{989C1E65-299B-450F-9125-6A1D65D99022}" srcOrd="0" destOrd="0" presId="urn:microsoft.com/office/officeart/2005/8/layout/lProcess2"/>
    <dgm:cxn modelId="{CA812995-8683-434C-BF70-4E884D86BE1C}" type="presParOf" srcId="{F350C4AA-3EC1-4722-808B-AC9A9CFA71B0}" destId="{51FB9B14-12F7-430E-A9FD-E1EA89960B38}" srcOrd="1" destOrd="0" presId="urn:microsoft.com/office/officeart/2005/8/layout/lProcess2"/>
    <dgm:cxn modelId="{A1CC0F28-318F-46D3-B3E9-875C4D314864}" type="presParOf" srcId="{F350C4AA-3EC1-4722-808B-AC9A9CFA71B0}" destId="{16299477-CD5A-4B17-990D-81EBF84CC468}" srcOrd="2" destOrd="0" presId="urn:microsoft.com/office/officeart/2005/8/layout/lProcess2"/>
    <dgm:cxn modelId="{1624F13C-7B12-4715-915B-C91AB1710DB0}" type="presParOf" srcId="{16299477-CD5A-4B17-990D-81EBF84CC468}" destId="{EE2421FC-00C9-4D40-8E97-92507907E09A}" srcOrd="0" destOrd="0" presId="urn:microsoft.com/office/officeart/2005/8/layout/lProcess2"/>
    <dgm:cxn modelId="{494D641E-1A6A-46B1-B282-9E6AF3DFD1E9}" type="presParOf" srcId="{30A76A86-8FB5-4414-86A2-4D3D0B923A70}" destId="{28A4C8B6-6A84-4A56-A591-DFC8E82595C6}" srcOrd="1" destOrd="0" presId="urn:microsoft.com/office/officeart/2005/8/layout/lProcess2"/>
    <dgm:cxn modelId="{39F66F4B-85DD-4317-AAFE-568D86672D0D}" type="presParOf" srcId="{30A76A86-8FB5-4414-86A2-4D3D0B923A70}" destId="{3FD5C140-8A8F-4E46-B085-349207552E05}" srcOrd="2" destOrd="0" presId="urn:microsoft.com/office/officeart/2005/8/layout/lProcess2"/>
    <dgm:cxn modelId="{1D7D7794-570F-41A0-B3A1-CCFA076A908F}" type="presParOf" srcId="{3FD5C140-8A8F-4E46-B085-349207552E05}" destId="{FC73DFCE-BD95-4465-9A80-89D2BED92BDF}" srcOrd="0" destOrd="0" presId="urn:microsoft.com/office/officeart/2005/8/layout/lProcess2"/>
    <dgm:cxn modelId="{3DF5E5F3-3901-44ED-A4DD-BF58010F7196}" type="presParOf" srcId="{3FD5C140-8A8F-4E46-B085-349207552E05}" destId="{DE62F4AA-0329-48C0-9CD2-5B2F70EF2B62}" srcOrd="1" destOrd="0" presId="urn:microsoft.com/office/officeart/2005/8/layout/lProcess2"/>
    <dgm:cxn modelId="{F30C4F59-CF2A-4744-AE72-E16477F68A12}" type="presParOf" srcId="{3FD5C140-8A8F-4E46-B085-349207552E05}" destId="{0025701D-5777-4084-9C5D-CAD2A0BB94BD}" srcOrd="2" destOrd="0" presId="urn:microsoft.com/office/officeart/2005/8/layout/lProcess2"/>
    <dgm:cxn modelId="{1BEE0623-E602-42CF-860D-D1911E488748}" type="presParOf" srcId="{0025701D-5777-4084-9C5D-CAD2A0BB94BD}" destId="{8F32AB06-2ECD-47E5-8DC9-471536F1F47F}" srcOrd="0" destOrd="0" presId="urn:microsoft.com/office/officeart/2005/8/layout/lProcess2"/>
    <dgm:cxn modelId="{EE07D707-CD6A-46E8-91C6-5379DB10EFD8}" type="presParOf" srcId="{30A76A86-8FB5-4414-86A2-4D3D0B923A70}" destId="{85745492-8062-4D96-9772-C39E182C6A8B}" srcOrd="3" destOrd="0" presId="urn:microsoft.com/office/officeart/2005/8/layout/lProcess2"/>
    <dgm:cxn modelId="{DD07F267-D55F-4172-8D83-1C69DD36E07E}" type="presParOf" srcId="{30A76A86-8FB5-4414-86A2-4D3D0B923A70}" destId="{129A872D-DDC1-4160-98BB-6A97705C05EC}" srcOrd="4" destOrd="0" presId="urn:microsoft.com/office/officeart/2005/8/layout/lProcess2"/>
    <dgm:cxn modelId="{AEA6E495-9C80-49B6-9E73-B54721706485}" type="presParOf" srcId="{129A872D-DDC1-4160-98BB-6A97705C05EC}" destId="{13C267B5-4BF8-42B8-8C01-87DAA453DB0C}" srcOrd="0" destOrd="0" presId="urn:microsoft.com/office/officeart/2005/8/layout/lProcess2"/>
    <dgm:cxn modelId="{17793E07-AA1C-4A9F-8469-26150E6513FE}" type="presParOf" srcId="{129A872D-DDC1-4160-98BB-6A97705C05EC}" destId="{956733A5-155D-42CB-87BF-611A24C53521}" srcOrd="1" destOrd="0" presId="urn:microsoft.com/office/officeart/2005/8/layout/lProcess2"/>
    <dgm:cxn modelId="{C8811D84-2F5C-4877-A492-3CFE5B6D3997}" type="presParOf" srcId="{129A872D-DDC1-4160-98BB-6A97705C05EC}" destId="{6738A9EC-A568-4C44-9054-F64A9BAB98D8}" srcOrd="2" destOrd="0" presId="urn:microsoft.com/office/officeart/2005/8/layout/lProcess2"/>
    <dgm:cxn modelId="{94A05674-A844-4D5C-A069-07844F35AD95}" type="presParOf" srcId="{6738A9EC-A568-4C44-9054-F64A9BAB98D8}" destId="{B18996A5-F058-4EB9-8B7E-3CDB4536FB1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2EF909-CAFC-43C3-A896-7E97A1F2875F}"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en-ID"/>
        </a:p>
      </dgm:t>
    </dgm:pt>
    <dgm:pt modelId="{BBD80783-9B42-4898-B295-C5C95CFDC6CB}">
      <dgm:prSet custT="1"/>
      <dgm:spPr/>
      <dgm:t>
        <a:bodyPr/>
        <a:lstStyle/>
        <a:p>
          <a:r>
            <a:rPr lang="en-ID" sz="2000" b="1" i="0" dirty="0" err="1">
              <a:solidFill>
                <a:srgbClr val="FF0000"/>
              </a:solidFill>
            </a:rPr>
            <a:t>Faktor</a:t>
          </a:r>
          <a:r>
            <a:rPr lang="en-ID" sz="2000" b="1" i="0" dirty="0">
              <a:solidFill>
                <a:srgbClr val="FF0000"/>
              </a:solidFill>
            </a:rPr>
            <a:t> (X-1 </a:t>
          </a:r>
          <a:r>
            <a:rPr lang="en-ID" sz="2000" b="1" i="0" dirty="0" err="1">
              <a:solidFill>
                <a:srgbClr val="FF0000"/>
              </a:solidFill>
            </a:rPr>
            <a:t>s.d</a:t>
          </a:r>
          <a:r>
            <a:rPr lang="en-ID" sz="2000" b="1" i="0" dirty="0">
              <a:solidFill>
                <a:srgbClr val="FF0000"/>
              </a:solidFill>
            </a:rPr>
            <a:t> AA-2)</a:t>
          </a:r>
          <a:r>
            <a:rPr lang="en-ID" sz="2000" b="1" i="0" dirty="0"/>
            <a:t> </a:t>
          </a:r>
          <a:r>
            <a:rPr lang="en-ID" sz="2000" b="1" i="0" dirty="0" err="1"/>
            <a:t>biasanya</a:t>
          </a:r>
          <a:r>
            <a:rPr lang="en-ID" sz="2000" b="1" i="0" dirty="0"/>
            <a:t> </a:t>
          </a:r>
          <a:r>
            <a:rPr lang="en-ID" sz="2000" b="1" i="0" dirty="0" err="1"/>
            <a:t>diambil</a:t>
          </a:r>
          <a:r>
            <a:rPr lang="en-ID" sz="2000" b="1" i="0" dirty="0"/>
            <a:t> </a:t>
          </a:r>
          <a:r>
            <a:rPr lang="en-ID" sz="2000" b="1" i="0" dirty="0" err="1"/>
            <a:t>dari</a:t>
          </a:r>
          <a:r>
            <a:rPr lang="en-ID" sz="2000" b="1" i="0" dirty="0"/>
            <a:t> </a:t>
          </a:r>
          <a:r>
            <a:rPr lang="en-ID" sz="2000" b="1" i="0" dirty="0" err="1"/>
            <a:t>butir</a:t>
          </a:r>
          <a:r>
            <a:rPr lang="en-ID" sz="2000" b="1" i="0" dirty="0"/>
            <a:t> dg </a:t>
          </a:r>
          <a:r>
            <a:rPr lang="en-ID" sz="2000" b="1" i="0" dirty="0" err="1">
              <a:solidFill>
                <a:srgbClr val="FF0000"/>
              </a:solidFill>
            </a:rPr>
            <a:t>skor</a:t>
          </a:r>
          <a:r>
            <a:rPr lang="en-ID" sz="2000" b="1" i="0" dirty="0">
              <a:solidFill>
                <a:srgbClr val="FF0000"/>
              </a:solidFill>
            </a:rPr>
            <a:t> </a:t>
          </a:r>
          <a:r>
            <a:rPr lang="en-ID" sz="2000" b="1" i="0" dirty="0" err="1">
              <a:solidFill>
                <a:srgbClr val="FF0000"/>
              </a:solidFill>
            </a:rPr>
            <a:t>rendah</a:t>
          </a:r>
          <a:r>
            <a:rPr lang="en-ID" sz="2000" b="1" i="0" dirty="0"/>
            <a:t>, dg </a:t>
          </a:r>
          <a:r>
            <a:rPr lang="en-ID" sz="2000" b="1" i="0" dirty="0" err="1"/>
            <a:t>makna</a:t>
          </a:r>
          <a:r>
            <a:rPr lang="en-ID" sz="2000" b="1" i="0" dirty="0"/>
            <a:t> </a:t>
          </a:r>
          <a:r>
            <a:rPr lang="en-ID" sz="2000" b="1" i="0" dirty="0" err="1"/>
            <a:t>kurang</a:t>
          </a:r>
          <a:r>
            <a:rPr lang="en-ID" sz="2000" b="1" i="0" dirty="0"/>
            <a:t> </a:t>
          </a:r>
          <a:r>
            <a:rPr lang="en-ID" sz="2000" b="1" i="0" dirty="0" err="1"/>
            <a:t>baik</a:t>
          </a:r>
          <a:r>
            <a:rPr lang="en-ID" sz="2000" b="1" i="0" dirty="0"/>
            <a:t>.</a:t>
          </a:r>
          <a:endParaRPr lang="en-ID" sz="2000" dirty="0"/>
        </a:p>
      </dgm:t>
    </dgm:pt>
    <dgm:pt modelId="{5515A713-A7E3-4AA8-9BD6-7F1432E24253}" type="sibTrans" cxnId="{746E7243-1166-4874-B2FE-9CA2B58DE345}">
      <dgm:prSet/>
      <dgm:spPr/>
      <dgm:t>
        <a:bodyPr/>
        <a:lstStyle/>
        <a:p>
          <a:endParaRPr lang="en-ID"/>
        </a:p>
      </dgm:t>
    </dgm:pt>
    <dgm:pt modelId="{0C553293-368C-4FBE-B2C1-FA79617B5F8E}" type="parTrans" cxnId="{746E7243-1166-4874-B2FE-9CA2B58DE345}">
      <dgm:prSet/>
      <dgm:spPr/>
      <dgm:t>
        <a:bodyPr/>
        <a:lstStyle/>
        <a:p>
          <a:endParaRPr lang="en-ID"/>
        </a:p>
      </dgm:t>
    </dgm:pt>
    <dgm:pt modelId="{F651BDD2-50D4-4621-8116-985B648F4D6B}">
      <dgm:prSet custT="1"/>
      <dgm:spPr/>
      <dgm:t>
        <a:bodyPr/>
        <a:lstStyle/>
        <a:p>
          <a:r>
            <a:rPr lang="en-ID" sz="1600" b="1" i="0" dirty="0">
              <a:solidFill>
                <a:srgbClr val="0070C0"/>
              </a:solidFill>
            </a:rPr>
            <a:t>Anak </a:t>
          </a:r>
          <a:r>
            <a:rPr lang="en-ID" sz="1600" b="1" i="0" dirty="0" err="1">
              <a:solidFill>
                <a:srgbClr val="0070C0"/>
              </a:solidFill>
            </a:rPr>
            <a:t>panah</a:t>
          </a:r>
          <a:r>
            <a:rPr lang="en-ID" sz="1600" b="1" i="0" dirty="0">
              <a:solidFill>
                <a:srgbClr val="0070C0"/>
              </a:solidFill>
            </a:rPr>
            <a:t> </a:t>
          </a:r>
          <a:r>
            <a:rPr lang="en-ID" sz="1600" b="1" i="0" dirty="0" err="1">
              <a:solidFill>
                <a:srgbClr val="0070C0"/>
              </a:solidFill>
            </a:rPr>
            <a:t>menunjukkan</a:t>
          </a:r>
          <a:r>
            <a:rPr lang="en-ID" sz="1600" b="1" i="0" dirty="0">
              <a:solidFill>
                <a:srgbClr val="0070C0"/>
              </a:solidFill>
            </a:rPr>
            <a:t> </a:t>
          </a:r>
          <a:r>
            <a:rPr lang="en-ID" sz="1600" b="1" i="0" dirty="0" err="1">
              <a:solidFill>
                <a:srgbClr val="0070C0"/>
              </a:solidFill>
            </a:rPr>
            <a:t>hubungan</a:t>
          </a:r>
          <a:r>
            <a:rPr lang="en-ID" sz="1600" b="1" i="0" dirty="0">
              <a:solidFill>
                <a:srgbClr val="0070C0"/>
              </a:solidFill>
            </a:rPr>
            <a:t> </a:t>
          </a:r>
          <a:r>
            <a:rPr lang="en-ID" sz="1600" b="1" i="0" dirty="0" err="1">
              <a:solidFill>
                <a:srgbClr val="0070C0"/>
              </a:solidFill>
            </a:rPr>
            <a:t>sebab</a:t>
          </a:r>
          <a:r>
            <a:rPr lang="en-ID" sz="1600" b="1" i="0" dirty="0">
              <a:solidFill>
                <a:srgbClr val="0070C0"/>
              </a:solidFill>
            </a:rPr>
            <a:t> </a:t>
          </a:r>
          <a:r>
            <a:rPr lang="en-ID" sz="1600" b="1" i="0" dirty="0" err="1">
              <a:solidFill>
                <a:srgbClr val="0070C0"/>
              </a:solidFill>
            </a:rPr>
            <a:t>akibat</a:t>
          </a:r>
          <a:r>
            <a:rPr lang="en-ID" sz="1600" b="1" i="0" dirty="0">
              <a:solidFill>
                <a:srgbClr val="0070C0"/>
              </a:solidFill>
            </a:rPr>
            <a:t> </a:t>
          </a:r>
          <a:r>
            <a:rPr lang="en-ID" sz="1600" b="1" i="0" dirty="0" err="1"/>
            <a:t>antar</a:t>
          </a:r>
          <a:r>
            <a:rPr lang="en-ID" sz="1600" b="1" i="0" dirty="0"/>
            <a:t> </a:t>
          </a:r>
          <a:r>
            <a:rPr lang="en-ID" sz="1600" b="1" i="0" dirty="0" err="1"/>
            <a:t>faktor</a:t>
          </a:r>
          <a:r>
            <a:rPr lang="en-ID" sz="1600" b="1" i="0" dirty="0"/>
            <a:t> (</a:t>
          </a:r>
          <a:r>
            <a:rPr lang="en-ID" sz="1600" b="1" i="0" dirty="0" err="1"/>
            <a:t>butir</a:t>
          </a:r>
          <a:r>
            <a:rPr lang="en-ID" sz="1600" b="1" i="0" dirty="0"/>
            <a:t>). </a:t>
          </a:r>
          <a:r>
            <a:rPr lang="en-ID" sz="1600" b="1" i="0" dirty="0" err="1"/>
            <a:t>Faktor</a:t>
          </a:r>
          <a:r>
            <a:rPr lang="en-ID" sz="1600" b="1" i="0" dirty="0"/>
            <a:t> </a:t>
          </a:r>
          <a:r>
            <a:rPr lang="en-ID" sz="1600" b="1" i="0" dirty="0" err="1"/>
            <a:t>tsb</a:t>
          </a:r>
          <a:r>
            <a:rPr lang="en-ID" sz="1600" b="1" i="0" dirty="0"/>
            <a:t> </a:t>
          </a:r>
          <a:r>
            <a:rPr lang="en-ID" sz="1600" b="1" i="0" dirty="0" err="1"/>
            <a:t>dapat</a:t>
          </a:r>
          <a:r>
            <a:rPr lang="en-ID" sz="1600" b="1" i="0" dirty="0"/>
            <a:t> </a:t>
          </a:r>
          <a:r>
            <a:rPr lang="en-ID" sz="1600" b="1" i="0" dirty="0" err="1"/>
            <a:t>dalam</a:t>
          </a:r>
          <a:r>
            <a:rPr lang="en-ID" sz="1600" b="1" i="0" dirty="0"/>
            <a:t> </a:t>
          </a:r>
          <a:r>
            <a:rPr lang="en-ID" sz="1600" b="1" i="0" dirty="0" err="1">
              <a:solidFill>
                <a:srgbClr val="0070C0"/>
              </a:solidFill>
            </a:rPr>
            <a:t>satu</a:t>
          </a:r>
          <a:r>
            <a:rPr lang="en-ID" sz="1600" b="1" i="0" dirty="0">
              <a:solidFill>
                <a:srgbClr val="0070C0"/>
              </a:solidFill>
            </a:rPr>
            <a:t> </a:t>
          </a:r>
          <a:r>
            <a:rPr lang="en-ID" sz="1600" b="1" i="0" dirty="0" err="1">
              <a:solidFill>
                <a:srgbClr val="0070C0"/>
              </a:solidFill>
            </a:rPr>
            <a:t>komponen</a:t>
          </a:r>
          <a:r>
            <a:rPr lang="en-ID" sz="1600" b="1" i="0" dirty="0"/>
            <a:t> </a:t>
          </a:r>
          <a:r>
            <a:rPr lang="en-ID" sz="1600" b="1" i="0" dirty="0" err="1"/>
            <a:t>tetapi</a:t>
          </a:r>
          <a:r>
            <a:rPr lang="en-ID" sz="1600" b="1" i="0" dirty="0"/>
            <a:t> juga </a:t>
          </a:r>
          <a:r>
            <a:rPr lang="en-ID" sz="1600" b="1" i="0" dirty="0" err="1">
              <a:solidFill>
                <a:srgbClr val="0070C0"/>
              </a:solidFill>
            </a:rPr>
            <a:t>antar</a:t>
          </a:r>
          <a:r>
            <a:rPr lang="en-ID" sz="1600" b="1" i="0" dirty="0">
              <a:solidFill>
                <a:srgbClr val="0070C0"/>
              </a:solidFill>
            </a:rPr>
            <a:t> </a:t>
          </a:r>
          <a:r>
            <a:rPr lang="en-ID" sz="1600" b="1" i="0" dirty="0" err="1">
              <a:solidFill>
                <a:srgbClr val="0070C0"/>
              </a:solidFill>
            </a:rPr>
            <a:t>komponen</a:t>
          </a:r>
          <a:r>
            <a:rPr lang="en-ID" sz="1600" b="1" i="0" dirty="0"/>
            <a:t>, </a:t>
          </a:r>
          <a:r>
            <a:rPr lang="en-ID" sz="1600" b="1" i="0" dirty="0" err="1"/>
            <a:t>sehingga</a:t>
          </a:r>
          <a:r>
            <a:rPr lang="en-ID" sz="1600" b="1" i="0" dirty="0"/>
            <a:t> </a:t>
          </a:r>
          <a:r>
            <a:rPr lang="en-ID" sz="1600" b="1" i="0" dirty="0" err="1"/>
            <a:t>harus</a:t>
          </a:r>
          <a:r>
            <a:rPr lang="en-ID" sz="1600" b="1" i="0" dirty="0"/>
            <a:t> </a:t>
          </a:r>
          <a:r>
            <a:rPr lang="en-ID" sz="1600" b="1" i="0" dirty="0" err="1"/>
            <a:t>dilakukan</a:t>
          </a:r>
          <a:r>
            <a:rPr lang="en-ID" sz="1600" b="1" i="0" dirty="0"/>
            <a:t> </a:t>
          </a:r>
          <a:r>
            <a:rPr lang="en-ID" sz="1600" b="1" i="0" dirty="0" err="1"/>
            <a:t>analisis</a:t>
          </a:r>
          <a:r>
            <a:rPr lang="en-ID" sz="1600" b="1" i="0" dirty="0"/>
            <a:t> </a:t>
          </a:r>
          <a:r>
            <a:rPr lang="en-ID" sz="1600" b="1" i="0" dirty="0" err="1"/>
            <a:t>menyilang</a:t>
          </a:r>
          <a:r>
            <a:rPr lang="en-ID" sz="1400" b="1" i="0" dirty="0"/>
            <a:t>.</a:t>
          </a:r>
          <a:endParaRPr lang="en-ID" sz="1400" dirty="0"/>
        </a:p>
      </dgm:t>
    </dgm:pt>
    <dgm:pt modelId="{01D9C9F9-FE40-4BEA-ABDA-518041FE602A}" type="sibTrans" cxnId="{24AAA604-F7CB-493F-94ED-6D738E5B76C2}">
      <dgm:prSet/>
      <dgm:spPr/>
      <dgm:t>
        <a:bodyPr/>
        <a:lstStyle/>
        <a:p>
          <a:endParaRPr lang="en-ID"/>
        </a:p>
      </dgm:t>
    </dgm:pt>
    <dgm:pt modelId="{3F13263F-4648-4504-A6E8-35A90C035738}" type="parTrans" cxnId="{24AAA604-F7CB-493F-94ED-6D738E5B76C2}">
      <dgm:prSet/>
      <dgm:spPr/>
      <dgm:t>
        <a:bodyPr/>
        <a:lstStyle/>
        <a:p>
          <a:endParaRPr lang="en-ID"/>
        </a:p>
      </dgm:t>
    </dgm:pt>
    <dgm:pt modelId="{6614225F-6F4C-4AC5-A3EF-A6FC1586BAAC}">
      <dgm:prSet/>
      <dgm:spPr/>
      <dgm:t>
        <a:bodyPr/>
        <a:lstStyle/>
        <a:p>
          <a:r>
            <a:rPr lang="en-ID" b="1" i="0" dirty="0" err="1"/>
            <a:t>Biasanya</a:t>
          </a:r>
          <a:r>
            <a:rPr lang="en-ID" b="1" i="0" dirty="0"/>
            <a:t> </a:t>
          </a:r>
          <a:r>
            <a:rPr lang="en-ID" b="1" i="0" dirty="0" err="1"/>
            <a:t>akan</a:t>
          </a:r>
          <a:r>
            <a:rPr lang="en-ID" b="1" i="0" dirty="0"/>
            <a:t> </a:t>
          </a:r>
          <a:r>
            <a:rPr lang="en-ID" b="1" i="0" dirty="0" err="1"/>
            <a:t>ditemukan</a:t>
          </a:r>
          <a:r>
            <a:rPr lang="en-ID" b="1" i="0" dirty="0"/>
            <a:t> </a:t>
          </a:r>
          <a:r>
            <a:rPr lang="en-ID" b="1" i="0" dirty="0" err="1"/>
            <a:t>faktor</a:t>
          </a:r>
          <a:r>
            <a:rPr lang="en-ID" b="1" i="0" dirty="0"/>
            <a:t> </a:t>
          </a:r>
          <a:r>
            <a:rPr lang="en-ID" b="1" i="0" dirty="0" err="1"/>
            <a:t>krusial</a:t>
          </a:r>
          <a:r>
            <a:rPr lang="en-ID" b="1" i="0" dirty="0"/>
            <a:t>, </a:t>
          </a:r>
          <a:r>
            <a:rPr lang="en-ID" b="1" i="0" dirty="0" err="1"/>
            <a:t>yaitu</a:t>
          </a:r>
          <a:r>
            <a:rPr lang="en-ID" b="1" i="0" dirty="0"/>
            <a:t> </a:t>
          </a:r>
          <a:r>
            <a:rPr lang="en-ID" b="1" i="0" dirty="0" err="1"/>
            <a:t>faktor</a:t>
          </a:r>
          <a:r>
            <a:rPr lang="en-ID" b="1" i="0" dirty="0"/>
            <a:t> yang </a:t>
          </a:r>
          <a:r>
            <a:rPr lang="en-ID" b="1" i="0" dirty="0" err="1"/>
            <a:t>menjadi</a:t>
          </a:r>
          <a:r>
            <a:rPr lang="en-ID" b="1" i="0" dirty="0"/>
            <a:t> </a:t>
          </a:r>
          <a:r>
            <a:rPr lang="en-ID" b="1" i="0" dirty="0">
              <a:solidFill>
                <a:srgbClr val="FF0000"/>
              </a:solidFill>
            </a:rPr>
            <a:t>causa prima </a:t>
          </a:r>
          <a:r>
            <a:rPr lang="en-ID" b="1" i="0" dirty="0" err="1"/>
            <a:t>mengapa</a:t>
          </a:r>
          <a:r>
            <a:rPr lang="en-ID" b="1" i="0" dirty="0"/>
            <a:t> </a:t>
          </a:r>
          <a:r>
            <a:rPr lang="en-ID" b="1" i="0" dirty="0" err="1"/>
            <a:t>semua</a:t>
          </a:r>
          <a:r>
            <a:rPr lang="en-ID" b="1" i="0" dirty="0"/>
            <a:t> </a:t>
          </a:r>
          <a:r>
            <a:rPr lang="en-ID" b="1" i="0" dirty="0" err="1"/>
            <a:t>itu</a:t>
          </a:r>
          <a:r>
            <a:rPr lang="en-ID" b="1" i="0" dirty="0"/>
            <a:t> </a:t>
          </a:r>
          <a:r>
            <a:rPr lang="en-ID" b="1" i="0" dirty="0" err="1"/>
            <a:t>terjadi</a:t>
          </a:r>
          <a:r>
            <a:rPr lang="en-ID" b="1" i="0" dirty="0"/>
            <a:t>, </a:t>
          </a:r>
          <a:r>
            <a:rPr lang="en-ID" b="1" i="0" dirty="0" err="1"/>
            <a:t>sehingga</a:t>
          </a:r>
          <a:r>
            <a:rPr lang="en-ID" b="1" i="0" dirty="0"/>
            <a:t> </a:t>
          </a:r>
          <a:r>
            <a:rPr lang="en-ID" b="1" i="0" dirty="0" err="1"/>
            <a:t>faktor</a:t>
          </a:r>
          <a:r>
            <a:rPr lang="en-ID" b="1" i="0" dirty="0"/>
            <a:t> </a:t>
          </a:r>
          <a:r>
            <a:rPr lang="en-ID" b="1" i="0" dirty="0" err="1"/>
            <a:t>itu</a:t>
          </a:r>
          <a:r>
            <a:rPr lang="en-ID" b="1" i="0" dirty="0"/>
            <a:t> yang </a:t>
          </a:r>
          <a:r>
            <a:rPr lang="en-ID" b="1" i="0" dirty="0" err="1">
              <a:solidFill>
                <a:srgbClr val="FF0000"/>
              </a:solidFill>
            </a:rPr>
            <a:t>harus</a:t>
          </a:r>
          <a:r>
            <a:rPr lang="en-ID" b="1" i="0" dirty="0">
              <a:solidFill>
                <a:srgbClr val="FF0000"/>
              </a:solidFill>
            </a:rPr>
            <a:t> </a:t>
          </a:r>
          <a:r>
            <a:rPr lang="en-ID" b="1" i="0" dirty="0" err="1">
              <a:solidFill>
                <a:srgbClr val="FF0000"/>
              </a:solidFill>
            </a:rPr>
            <a:t>segera</a:t>
          </a:r>
          <a:r>
            <a:rPr lang="en-ID" b="1" i="0" dirty="0">
              <a:solidFill>
                <a:srgbClr val="FF0000"/>
              </a:solidFill>
            </a:rPr>
            <a:t> </a:t>
          </a:r>
          <a:r>
            <a:rPr lang="en-ID" b="1" i="0" dirty="0" err="1">
              <a:solidFill>
                <a:srgbClr val="FF0000"/>
              </a:solidFill>
            </a:rPr>
            <a:t>diatasi</a:t>
          </a:r>
          <a:r>
            <a:rPr lang="en-ID" b="1" i="0" dirty="0"/>
            <a:t>. </a:t>
          </a:r>
          <a:r>
            <a:rPr lang="en-ID" b="1" i="0" dirty="0" err="1"/>
            <a:t>Bukan</a:t>
          </a:r>
          <a:r>
            <a:rPr lang="en-ID" b="1" i="0" dirty="0"/>
            <a:t> </a:t>
          </a:r>
          <a:r>
            <a:rPr lang="en-ID" b="1" i="0" dirty="0" err="1"/>
            <a:t>berarti</a:t>
          </a:r>
          <a:r>
            <a:rPr lang="en-ID" b="1" i="0" dirty="0"/>
            <a:t> </a:t>
          </a:r>
          <a:r>
            <a:rPr lang="en-ID" b="1" i="0" dirty="0" err="1"/>
            <a:t>yg</a:t>
          </a:r>
          <a:r>
            <a:rPr lang="en-ID" b="1" i="0" dirty="0"/>
            <a:t> lain </a:t>
          </a:r>
          <a:r>
            <a:rPr lang="en-ID" b="1" i="0" dirty="0" err="1"/>
            <a:t>dibiarkan</a:t>
          </a:r>
          <a:r>
            <a:rPr lang="en-ID" b="1" i="0" dirty="0"/>
            <a:t>, </a:t>
          </a:r>
          <a:r>
            <a:rPr lang="en-ID" b="1" i="0" dirty="0" err="1"/>
            <a:t>tetapi</a:t>
          </a:r>
          <a:r>
            <a:rPr lang="en-ID" b="1" i="0" dirty="0"/>
            <a:t> </a:t>
          </a:r>
          <a:r>
            <a:rPr lang="en-ID" b="1" i="0" dirty="0" err="1"/>
            <a:t>butir</a:t>
          </a:r>
          <a:r>
            <a:rPr lang="en-ID" b="1" i="0" dirty="0"/>
            <a:t> </a:t>
          </a:r>
          <a:r>
            <a:rPr lang="en-ID" b="1" i="0" dirty="0" err="1"/>
            <a:t>itu</a:t>
          </a:r>
          <a:r>
            <a:rPr lang="en-ID" b="1" i="0" dirty="0"/>
            <a:t> </a:t>
          </a:r>
          <a:r>
            <a:rPr lang="en-ID" b="1" i="0" dirty="0" err="1"/>
            <a:t>yg</a:t>
          </a:r>
          <a:r>
            <a:rPr lang="en-ID" b="1" i="0" dirty="0"/>
            <a:t> </a:t>
          </a:r>
          <a:r>
            <a:rPr lang="en-ID" b="1" i="0" dirty="0" err="1"/>
            <a:t>harus</a:t>
          </a:r>
          <a:r>
            <a:rPr lang="en-ID" b="1" i="0" dirty="0"/>
            <a:t> </a:t>
          </a:r>
          <a:r>
            <a:rPr lang="en-ID" b="1" i="0" dirty="0" err="1"/>
            <a:t>mendapat</a:t>
          </a:r>
          <a:r>
            <a:rPr lang="en-ID" b="1" i="0" dirty="0"/>
            <a:t> </a:t>
          </a:r>
          <a:r>
            <a:rPr lang="en-ID" b="1" i="0" dirty="0" err="1"/>
            <a:t>perhatian</a:t>
          </a:r>
          <a:r>
            <a:rPr lang="en-ID" b="1" i="0" dirty="0"/>
            <a:t> </a:t>
          </a:r>
          <a:r>
            <a:rPr lang="en-ID" b="1" i="0" dirty="0" err="1"/>
            <a:t>segera</a:t>
          </a:r>
          <a:r>
            <a:rPr lang="en-ID" b="1" i="0" dirty="0"/>
            <a:t> </a:t>
          </a:r>
          <a:r>
            <a:rPr lang="en-ID" b="1" i="0" dirty="0" err="1"/>
            <a:t>diatasi</a:t>
          </a:r>
          <a:r>
            <a:rPr lang="en-ID" b="1" i="0" dirty="0"/>
            <a:t>.</a:t>
          </a:r>
          <a:endParaRPr lang="en-ID" dirty="0"/>
        </a:p>
      </dgm:t>
    </dgm:pt>
    <dgm:pt modelId="{F431C7FE-27F8-4327-8A18-B0820109ED89}" type="sibTrans" cxnId="{22BE2B4D-60B3-4BF0-BCEF-9D71C0D03F92}">
      <dgm:prSet/>
      <dgm:spPr/>
      <dgm:t>
        <a:bodyPr/>
        <a:lstStyle/>
        <a:p>
          <a:endParaRPr lang="en-ID"/>
        </a:p>
      </dgm:t>
    </dgm:pt>
    <dgm:pt modelId="{C3B9C8EC-A9AD-474B-B028-58E54FE54F2B}" type="parTrans" cxnId="{22BE2B4D-60B3-4BF0-BCEF-9D71C0D03F92}">
      <dgm:prSet/>
      <dgm:spPr/>
      <dgm:t>
        <a:bodyPr/>
        <a:lstStyle/>
        <a:p>
          <a:endParaRPr lang="en-ID"/>
        </a:p>
      </dgm:t>
    </dgm:pt>
    <dgm:pt modelId="{4F111C0F-F33C-4EC3-9056-2FB2C8C2EC38}">
      <dgm:prSet custT="1"/>
      <dgm:spPr/>
      <dgm:t>
        <a:bodyPr/>
        <a:lstStyle/>
        <a:p>
          <a:r>
            <a:rPr lang="en-ID" sz="1800" b="1" i="0" dirty="0" err="1">
              <a:solidFill>
                <a:srgbClr val="00B050"/>
              </a:solidFill>
            </a:rPr>
            <a:t>Hubungan</a:t>
          </a:r>
          <a:r>
            <a:rPr lang="en-ID" sz="1800" b="1" i="0" dirty="0">
              <a:solidFill>
                <a:srgbClr val="00B050"/>
              </a:solidFill>
            </a:rPr>
            <a:t> </a:t>
          </a:r>
          <a:r>
            <a:rPr lang="en-ID" sz="1800" b="1" i="0" dirty="0" err="1">
              <a:solidFill>
                <a:srgbClr val="00B050"/>
              </a:solidFill>
            </a:rPr>
            <a:t>sebab-akibat</a:t>
          </a:r>
          <a:r>
            <a:rPr lang="en-ID" sz="1800" b="1" i="0" dirty="0">
              <a:solidFill>
                <a:srgbClr val="00B050"/>
              </a:solidFill>
            </a:rPr>
            <a:t> </a:t>
          </a:r>
          <a:r>
            <a:rPr lang="en-ID" sz="1800" b="1" i="0" dirty="0" err="1"/>
            <a:t>tsb</a:t>
          </a:r>
          <a:r>
            <a:rPr lang="en-ID" sz="1800" b="1" i="0" dirty="0"/>
            <a:t> </a:t>
          </a:r>
          <a:r>
            <a:rPr lang="en-ID" sz="1800" b="1" i="0" dirty="0" err="1"/>
            <a:t>dihasilkan</a:t>
          </a:r>
          <a:r>
            <a:rPr lang="en-ID" sz="1800" b="1" i="0" dirty="0"/>
            <a:t> </a:t>
          </a:r>
          <a:r>
            <a:rPr lang="en-ID" sz="1800" b="1" i="0" dirty="0" err="1"/>
            <a:t>dari</a:t>
          </a:r>
          <a:r>
            <a:rPr lang="en-ID" sz="1800" b="1" i="0" dirty="0"/>
            <a:t> </a:t>
          </a:r>
          <a:r>
            <a:rPr lang="en-ID" sz="1800" b="1" i="0" dirty="0" err="1"/>
            <a:t>analisis</a:t>
          </a:r>
          <a:r>
            <a:rPr lang="en-ID" sz="1800" b="1" i="0" dirty="0"/>
            <a:t> </a:t>
          </a:r>
          <a:r>
            <a:rPr lang="en-ID" sz="1800" b="1" i="0" dirty="0" err="1"/>
            <a:t>asesor</a:t>
          </a:r>
          <a:r>
            <a:rPr lang="en-ID" sz="1800" b="1" i="0" dirty="0"/>
            <a:t> </a:t>
          </a:r>
          <a:r>
            <a:rPr lang="en-ID" sz="1800" b="1" i="0" dirty="0" err="1"/>
            <a:t>berdasarkan</a:t>
          </a:r>
          <a:r>
            <a:rPr lang="en-ID" sz="1800" b="1" i="0" dirty="0"/>
            <a:t> </a:t>
          </a:r>
          <a:r>
            <a:rPr lang="en-ID" sz="1800" b="1" i="0" dirty="0" err="1"/>
            <a:t>teori</a:t>
          </a:r>
          <a:r>
            <a:rPr lang="en-ID" sz="1800" b="1" i="0" dirty="0"/>
            <a:t> yang valid. </a:t>
          </a:r>
          <a:r>
            <a:rPr lang="en-ID" sz="1800" b="1" i="0" dirty="0" err="1"/>
            <a:t>Lazimnya</a:t>
          </a:r>
          <a:r>
            <a:rPr lang="en-ID" sz="1800" b="1" i="0" dirty="0"/>
            <a:t> </a:t>
          </a:r>
          <a:r>
            <a:rPr lang="en-ID" sz="1800" b="1" i="0" dirty="0" err="1">
              <a:solidFill>
                <a:srgbClr val="00B050"/>
              </a:solidFill>
            </a:rPr>
            <a:t>didasarkan</a:t>
          </a:r>
          <a:r>
            <a:rPr lang="en-ID" sz="1800" b="1" i="0" dirty="0">
              <a:solidFill>
                <a:srgbClr val="00B050"/>
              </a:solidFill>
            </a:rPr>
            <a:t> pd </a:t>
          </a:r>
          <a:r>
            <a:rPr lang="en-ID" sz="1800" b="1" i="0" dirty="0" err="1">
              <a:solidFill>
                <a:srgbClr val="00B050"/>
              </a:solidFill>
            </a:rPr>
            <a:t>penerapan</a:t>
          </a:r>
          <a:r>
            <a:rPr lang="en-ID" sz="1800" b="1" i="0" dirty="0">
              <a:solidFill>
                <a:srgbClr val="00B050"/>
              </a:solidFill>
            </a:rPr>
            <a:t> </a:t>
          </a:r>
          <a:r>
            <a:rPr lang="en-ID" sz="1800" b="1" i="0" dirty="0" err="1">
              <a:solidFill>
                <a:srgbClr val="00B050"/>
              </a:solidFill>
            </a:rPr>
            <a:t>sistem</a:t>
          </a:r>
          <a:r>
            <a:rPr lang="en-ID" sz="1800" b="1" i="0" dirty="0">
              <a:solidFill>
                <a:srgbClr val="00B050"/>
              </a:solidFill>
            </a:rPr>
            <a:t> </a:t>
          </a:r>
          <a:r>
            <a:rPr lang="en-ID" sz="1800" b="1" i="0" dirty="0" err="1">
              <a:solidFill>
                <a:srgbClr val="00B050"/>
              </a:solidFill>
            </a:rPr>
            <a:t>berpikir</a:t>
          </a:r>
          <a:r>
            <a:rPr lang="en-ID" sz="1800" b="1" i="0" dirty="0">
              <a:solidFill>
                <a:srgbClr val="00B050"/>
              </a:solidFill>
            </a:rPr>
            <a:t>. </a:t>
          </a:r>
          <a:endParaRPr lang="en-ID" sz="1800" dirty="0">
            <a:solidFill>
              <a:srgbClr val="00B050"/>
            </a:solidFill>
          </a:endParaRPr>
        </a:p>
      </dgm:t>
    </dgm:pt>
    <dgm:pt modelId="{14118E8C-EEEE-49F5-8FF5-E9CFBA25A4D4}" type="sibTrans" cxnId="{3A47607E-0E6D-479D-A02B-340364C0B64B}">
      <dgm:prSet/>
      <dgm:spPr/>
      <dgm:t>
        <a:bodyPr/>
        <a:lstStyle/>
        <a:p>
          <a:endParaRPr lang="en-ID"/>
        </a:p>
      </dgm:t>
    </dgm:pt>
    <dgm:pt modelId="{F847A188-5048-4720-8911-02BD04C20E83}" type="parTrans" cxnId="{3A47607E-0E6D-479D-A02B-340364C0B64B}">
      <dgm:prSet/>
      <dgm:spPr/>
      <dgm:t>
        <a:bodyPr/>
        <a:lstStyle/>
        <a:p>
          <a:endParaRPr lang="en-ID"/>
        </a:p>
      </dgm:t>
    </dgm:pt>
    <dgm:pt modelId="{3E02E9E7-4144-4376-B93D-2A28E1956434}" type="pres">
      <dgm:prSet presAssocID="{B32EF909-CAFC-43C3-A896-7E97A1F2875F}" presName="linear" presStyleCnt="0">
        <dgm:presLayoutVars>
          <dgm:animLvl val="lvl"/>
          <dgm:resizeHandles val="exact"/>
        </dgm:presLayoutVars>
      </dgm:prSet>
      <dgm:spPr/>
    </dgm:pt>
    <dgm:pt modelId="{FE4D828B-1977-46FB-9B17-7E5B7461741C}" type="pres">
      <dgm:prSet presAssocID="{BBD80783-9B42-4898-B295-C5C95CFDC6CB}" presName="parentText" presStyleLbl="node1" presStyleIdx="0" presStyleCnt="4">
        <dgm:presLayoutVars>
          <dgm:chMax val="0"/>
          <dgm:bulletEnabled val="1"/>
        </dgm:presLayoutVars>
      </dgm:prSet>
      <dgm:spPr/>
    </dgm:pt>
    <dgm:pt modelId="{8D7296BC-2289-4B7D-82DA-1D9500420E5F}" type="pres">
      <dgm:prSet presAssocID="{5515A713-A7E3-4AA8-9BD6-7F1432E24253}" presName="spacer" presStyleCnt="0"/>
      <dgm:spPr/>
    </dgm:pt>
    <dgm:pt modelId="{2E0A14F7-64CA-43ED-B170-3C264747A05C}" type="pres">
      <dgm:prSet presAssocID="{F651BDD2-50D4-4621-8116-985B648F4D6B}" presName="parentText" presStyleLbl="node1" presStyleIdx="1" presStyleCnt="4">
        <dgm:presLayoutVars>
          <dgm:chMax val="0"/>
          <dgm:bulletEnabled val="1"/>
        </dgm:presLayoutVars>
      </dgm:prSet>
      <dgm:spPr/>
    </dgm:pt>
    <dgm:pt modelId="{EA1D4BB5-C99F-493E-8123-09FE6F680E0F}" type="pres">
      <dgm:prSet presAssocID="{01D9C9F9-FE40-4BEA-ABDA-518041FE602A}" presName="spacer" presStyleCnt="0"/>
      <dgm:spPr/>
    </dgm:pt>
    <dgm:pt modelId="{08F43CF8-95AA-43FE-BC1B-D86B4966BD8A}" type="pres">
      <dgm:prSet presAssocID="{4F111C0F-F33C-4EC3-9056-2FB2C8C2EC38}" presName="parentText" presStyleLbl="node1" presStyleIdx="2" presStyleCnt="4">
        <dgm:presLayoutVars>
          <dgm:chMax val="0"/>
          <dgm:bulletEnabled val="1"/>
        </dgm:presLayoutVars>
      </dgm:prSet>
      <dgm:spPr/>
    </dgm:pt>
    <dgm:pt modelId="{9ECBBC22-86ED-421C-B58D-BE78CEA80771}" type="pres">
      <dgm:prSet presAssocID="{14118E8C-EEEE-49F5-8FF5-E9CFBA25A4D4}" presName="spacer" presStyleCnt="0"/>
      <dgm:spPr/>
    </dgm:pt>
    <dgm:pt modelId="{4224FCC3-052B-4378-9FA1-4554B56BE450}" type="pres">
      <dgm:prSet presAssocID="{6614225F-6F4C-4AC5-A3EF-A6FC1586BAAC}" presName="parentText" presStyleLbl="node1" presStyleIdx="3" presStyleCnt="4">
        <dgm:presLayoutVars>
          <dgm:chMax val="0"/>
          <dgm:bulletEnabled val="1"/>
        </dgm:presLayoutVars>
      </dgm:prSet>
      <dgm:spPr/>
    </dgm:pt>
  </dgm:ptLst>
  <dgm:cxnLst>
    <dgm:cxn modelId="{24AAA604-F7CB-493F-94ED-6D738E5B76C2}" srcId="{B32EF909-CAFC-43C3-A896-7E97A1F2875F}" destId="{F651BDD2-50D4-4621-8116-985B648F4D6B}" srcOrd="1" destOrd="0" parTransId="{3F13263F-4648-4504-A6E8-35A90C035738}" sibTransId="{01D9C9F9-FE40-4BEA-ABDA-518041FE602A}"/>
    <dgm:cxn modelId="{746E7243-1166-4874-B2FE-9CA2B58DE345}" srcId="{B32EF909-CAFC-43C3-A896-7E97A1F2875F}" destId="{BBD80783-9B42-4898-B295-C5C95CFDC6CB}" srcOrd="0" destOrd="0" parTransId="{0C553293-368C-4FBE-B2C1-FA79617B5F8E}" sibTransId="{5515A713-A7E3-4AA8-9BD6-7F1432E24253}"/>
    <dgm:cxn modelId="{22BE2B4D-60B3-4BF0-BCEF-9D71C0D03F92}" srcId="{B32EF909-CAFC-43C3-A896-7E97A1F2875F}" destId="{6614225F-6F4C-4AC5-A3EF-A6FC1586BAAC}" srcOrd="3" destOrd="0" parTransId="{C3B9C8EC-A9AD-474B-B028-58E54FE54F2B}" sibTransId="{F431C7FE-27F8-4327-8A18-B0820109ED89}"/>
    <dgm:cxn modelId="{8D12337D-DF87-48E3-B93C-D7DED219127D}" type="presOf" srcId="{B32EF909-CAFC-43C3-A896-7E97A1F2875F}" destId="{3E02E9E7-4144-4376-B93D-2A28E1956434}" srcOrd="0" destOrd="0" presId="urn:microsoft.com/office/officeart/2005/8/layout/vList2"/>
    <dgm:cxn modelId="{3A47607E-0E6D-479D-A02B-340364C0B64B}" srcId="{B32EF909-CAFC-43C3-A896-7E97A1F2875F}" destId="{4F111C0F-F33C-4EC3-9056-2FB2C8C2EC38}" srcOrd="2" destOrd="0" parTransId="{F847A188-5048-4720-8911-02BD04C20E83}" sibTransId="{14118E8C-EEEE-49F5-8FF5-E9CFBA25A4D4}"/>
    <dgm:cxn modelId="{F4BA5AB3-97CD-4F31-95CA-AFF88132A529}" type="presOf" srcId="{BBD80783-9B42-4898-B295-C5C95CFDC6CB}" destId="{FE4D828B-1977-46FB-9B17-7E5B7461741C}" srcOrd="0" destOrd="0" presId="urn:microsoft.com/office/officeart/2005/8/layout/vList2"/>
    <dgm:cxn modelId="{DECAD6BB-D5FF-4CC6-9474-CC706FDDDE14}" type="presOf" srcId="{4F111C0F-F33C-4EC3-9056-2FB2C8C2EC38}" destId="{08F43CF8-95AA-43FE-BC1B-D86B4966BD8A}" srcOrd="0" destOrd="0" presId="urn:microsoft.com/office/officeart/2005/8/layout/vList2"/>
    <dgm:cxn modelId="{6E2681BF-798D-48F7-8C6F-05C2C5F2AE27}" type="presOf" srcId="{6614225F-6F4C-4AC5-A3EF-A6FC1586BAAC}" destId="{4224FCC3-052B-4378-9FA1-4554B56BE450}" srcOrd="0" destOrd="0" presId="urn:microsoft.com/office/officeart/2005/8/layout/vList2"/>
    <dgm:cxn modelId="{524639CF-1E9F-4F7B-9F4D-9BD692B9A36C}" type="presOf" srcId="{F651BDD2-50D4-4621-8116-985B648F4D6B}" destId="{2E0A14F7-64CA-43ED-B170-3C264747A05C}" srcOrd="0" destOrd="0" presId="urn:microsoft.com/office/officeart/2005/8/layout/vList2"/>
    <dgm:cxn modelId="{5B0D8EA4-2B7D-4078-AD0F-87741685D6AD}" type="presParOf" srcId="{3E02E9E7-4144-4376-B93D-2A28E1956434}" destId="{FE4D828B-1977-46FB-9B17-7E5B7461741C}" srcOrd="0" destOrd="0" presId="urn:microsoft.com/office/officeart/2005/8/layout/vList2"/>
    <dgm:cxn modelId="{7CEE3B9C-047A-4444-8308-C6D49D21CE41}" type="presParOf" srcId="{3E02E9E7-4144-4376-B93D-2A28E1956434}" destId="{8D7296BC-2289-4B7D-82DA-1D9500420E5F}" srcOrd="1" destOrd="0" presId="urn:microsoft.com/office/officeart/2005/8/layout/vList2"/>
    <dgm:cxn modelId="{5530956A-D349-4987-B742-D9C7B558344D}" type="presParOf" srcId="{3E02E9E7-4144-4376-B93D-2A28E1956434}" destId="{2E0A14F7-64CA-43ED-B170-3C264747A05C}" srcOrd="2" destOrd="0" presId="urn:microsoft.com/office/officeart/2005/8/layout/vList2"/>
    <dgm:cxn modelId="{02332806-A699-48A6-8309-0FA85BE2B8F1}" type="presParOf" srcId="{3E02E9E7-4144-4376-B93D-2A28E1956434}" destId="{EA1D4BB5-C99F-493E-8123-09FE6F680E0F}" srcOrd="3" destOrd="0" presId="urn:microsoft.com/office/officeart/2005/8/layout/vList2"/>
    <dgm:cxn modelId="{FEB7B444-1BEB-46B8-97D7-B6214442CE49}" type="presParOf" srcId="{3E02E9E7-4144-4376-B93D-2A28E1956434}" destId="{08F43CF8-95AA-43FE-BC1B-D86B4966BD8A}" srcOrd="4" destOrd="0" presId="urn:microsoft.com/office/officeart/2005/8/layout/vList2"/>
    <dgm:cxn modelId="{CD8D299A-F4C0-4C0E-8D65-CE001EB5644F}" type="presParOf" srcId="{3E02E9E7-4144-4376-B93D-2A28E1956434}" destId="{9ECBBC22-86ED-421C-B58D-BE78CEA80771}" srcOrd="5" destOrd="0" presId="urn:microsoft.com/office/officeart/2005/8/layout/vList2"/>
    <dgm:cxn modelId="{A4345F33-0B97-48BE-A448-FDC201641392}" type="presParOf" srcId="{3E02E9E7-4144-4376-B93D-2A28E1956434}" destId="{4224FCC3-052B-4378-9FA1-4554B56BE45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0F8965-D0A6-4E9A-A149-11E9CD4F9DE4}" type="doc">
      <dgm:prSet loTypeId="urn:microsoft.com/office/officeart/2005/8/layout/process1" loCatId="process" qsTypeId="urn:microsoft.com/office/officeart/2005/8/quickstyle/simple1" qsCatId="simple" csTypeId="urn:microsoft.com/office/officeart/2005/8/colors/colorful2" csCatId="colorful" phldr="1"/>
      <dgm:spPr/>
      <dgm:t>
        <a:bodyPr/>
        <a:lstStyle/>
        <a:p>
          <a:endParaRPr lang="en-ID"/>
        </a:p>
      </dgm:t>
    </dgm:pt>
    <dgm:pt modelId="{68BE1066-2AB7-4577-B49E-5ABED7AA78D7}">
      <dgm:prSet/>
      <dgm:spPr/>
      <dgm:t>
        <a:bodyPr/>
        <a:lstStyle/>
        <a:p>
          <a:r>
            <a:rPr lang="en-US" b="0" i="0" dirty="0" err="1">
              <a:solidFill>
                <a:srgbClr val="FFFF00"/>
              </a:solidFill>
            </a:rPr>
            <a:t>Membaca</a:t>
          </a:r>
          <a:r>
            <a:rPr lang="en-US" b="0" i="0" dirty="0">
              <a:solidFill>
                <a:srgbClr val="FFFF00"/>
              </a:solidFill>
            </a:rPr>
            <a:t> data </a:t>
          </a:r>
          <a:r>
            <a:rPr lang="en-US" b="0" i="0" dirty="0" err="1"/>
            <a:t>capaian</a:t>
          </a:r>
          <a:r>
            <a:rPr lang="en-US" b="0" i="0" dirty="0"/>
            <a:t> </a:t>
          </a:r>
          <a:r>
            <a:rPr lang="en-US" b="0" i="0" dirty="0" err="1"/>
            <a:t>kinerja</a:t>
          </a:r>
          <a:r>
            <a:rPr lang="en-US" b="0" i="0" dirty="0"/>
            <a:t> per </a:t>
          </a:r>
          <a:r>
            <a:rPr lang="en-US" b="0" i="0" dirty="0" err="1"/>
            <a:t>butir</a:t>
          </a:r>
          <a:r>
            <a:rPr lang="en-US" b="0" i="0" dirty="0"/>
            <a:t> </a:t>
          </a:r>
          <a:r>
            <a:rPr lang="en-US" b="0" i="0" dirty="0" err="1"/>
            <a:t>untuk</a:t>
          </a:r>
          <a:r>
            <a:rPr lang="en-US" b="0" i="0" dirty="0"/>
            <a:t> </a:t>
          </a:r>
          <a:r>
            <a:rPr lang="en-US" b="0" i="0" dirty="0" err="1"/>
            <a:t>setiap</a:t>
          </a:r>
          <a:r>
            <a:rPr lang="en-US" b="0" i="0" dirty="0"/>
            <a:t> </a:t>
          </a:r>
          <a:r>
            <a:rPr lang="en-US" b="0" i="0" dirty="0" err="1"/>
            <a:t>komponen</a:t>
          </a:r>
          <a:r>
            <a:rPr lang="en-US" b="0" i="0" dirty="0"/>
            <a:t> </a:t>
          </a:r>
          <a:r>
            <a:rPr lang="en-US" b="0" i="0" dirty="0" err="1"/>
            <a:t>secara</a:t>
          </a:r>
          <a:r>
            <a:rPr lang="en-US" b="0" i="0" dirty="0"/>
            <a:t> </a:t>
          </a:r>
          <a:r>
            <a:rPr lang="en-US" b="0" i="0" dirty="0" err="1"/>
            <a:t>berurutan</a:t>
          </a:r>
          <a:r>
            <a:rPr lang="en-US" b="0" i="0" dirty="0"/>
            <a:t> </a:t>
          </a:r>
          <a:r>
            <a:rPr lang="en-US" b="0" i="0" dirty="0" err="1"/>
            <a:t>dimulai</a:t>
          </a:r>
          <a:r>
            <a:rPr lang="en-US" b="0" i="0" dirty="0"/>
            <a:t> </a:t>
          </a:r>
          <a:r>
            <a:rPr lang="en-US" b="0" i="0" dirty="0" err="1"/>
            <a:t>dari</a:t>
          </a:r>
          <a:r>
            <a:rPr lang="en-US" b="0" i="0" dirty="0"/>
            <a:t> </a:t>
          </a:r>
          <a:r>
            <a:rPr lang="en-US" b="0" i="0" dirty="0" err="1"/>
            <a:t>komponen</a:t>
          </a:r>
          <a:r>
            <a:rPr lang="en-US" b="0" i="0" dirty="0"/>
            <a:t> </a:t>
          </a:r>
          <a:r>
            <a:rPr lang="en-US" b="0" i="0" dirty="0" err="1"/>
            <a:t>mutu</a:t>
          </a:r>
          <a:r>
            <a:rPr lang="en-US" b="0" i="0" dirty="0"/>
            <a:t> </a:t>
          </a:r>
          <a:r>
            <a:rPr lang="en-US" b="0" i="0" dirty="0" err="1"/>
            <a:t>lulusan</a:t>
          </a:r>
          <a:r>
            <a:rPr lang="en-US" b="0" i="0" dirty="0"/>
            <a:t>, proses </a:t>
          </a:r>
          <a:r>
            <a:rPr lang="en-US" b="0" i="0" dirty="0" err="1"/>
            <a:t>pembelajaran</a:t>
          </a:r>
          <a:r>
            <a:rPr lang="en-US" b="0" i="0" dirty="0"/>
            <a:t>, </a:t>
          </a:r>
          <a:r>
            <a:rPr lang="en-US" b="0" i="0" dirty="0" err="1"/>
            <a:t>mutu</a:t>
          </a:r>
          <a:r>
            <a:rPr lang="en-US" b="0" i="0" dirty="0"/>
            <a:t> guru, dan </a:t>
          </a:r>
          <a:r>
            <a:rPr lang="en-US" b="0" i="0" dirty="0" err="1"/>
            <a:t>manajemen</a:t>
          </a:r>
          <a:r>
            <a:rPr lang="en-US" b="0" i="0" dirty="0"/>
            <a:t> </a:t>
          </a:r>
          <a:r>
            <a:rPr lang="en-US" b="0" i="0" dirty="0" err="1"/>
            <a:t>sekolah</a:t>
          </a:r>
          <a:r>
            <a:rPr lang="en-US" b="0" i="0" dirty="0"/>
            <a:t>/madrasah.</a:t>
          </a:r>
          <a:endParaRPr lang="en-ID" dirty="0"/>
        </a:p>
      </dgm:t>
    </dgm:pt>
    <dgm:pt modelId="{2481808C-B66E-44F7-975C-F0A4D850DA34}" type="parTrans" cxnId="{4DEAC0AF-9EBE-495E-BB86-9640B369B0BC}">
      <dgm:prSet/>
      <dgm:spPr/>
      <dgm:t>
        <a:bodyPr/>
        <a:lstStyle/>
        <a:p>
          <a:endParaRPr lang="en-ID"/>
        </a:p>
      </dgm:t>
    </dgm:pt>
    <dgm:pt modelId="{77EFC3CA-CD77-4131-B794-C35105D93764}" type="sibTrans" cxnId="{4DEAC0AF-9EBE-495E-BB86-9640B369B0BC}">
      <dgm:prSet/>
      <dgm:spPr/>
      <dgm:t>
        <a:bodyPr/>
        <a:lstStyle/>
        <a:p>
          <a:endParaRPr lang="en-ID"/>
        </a:p>
      </dgm:t>
    </dgm:pt>
    <dgm:pt modelId="{476EBD45-03CE-4985-8567-6A6CAF7A71E1}">
      <dgm:prSet/>
      <dgm:spPr/>
      <dgm:t>
        <a:bodyPr/>
        <a:lstStyle/>
        <a:p>
          <a:r>
            <a:rPr lang="en-US" b="0" i="0" dirty="0" err="1">
              <a:solidFill>
                <a:srgbClr val="FFFF00"/>
              </a:solidFill>
            </a:rPr>
            <a:t>Mengidentifikasi</a:t>
          </a:r>
          <a:r>
            <a:rPr lang="en-US" b="0" i="0" dirty="0">
              <a:solidFill>
                <a:srgbClr val="FFFF00"/>
              </a:solidFill>
            </a:rPr>
            <a:t> level </a:t>
          </a:r>
          <a:r>
            <a:rPr lang="en-US" b="0" i="0" dirty="0" err="1">
              <a:solidFill>
                <a:srgbClr val="FFFF00"/>
              </a:solidFill>
            </a:rPr>
            <a:t>capaian</a:t>
          </a:r>
          <a:r>
            <a:rPr lang="en-US" b="0" i="0" dirty="0">
              <a:solidFill>
                <a:srgbClr val="FFFF00"/>
              </a:solidFill>
            </a:rPr>
            <a:t> </a:t>
          </a:r>
          <a:r>
            <a:rPr lang="en-US" b="0" i="0" dirty="0" err="1">
              <a:solidFill>
                <a:srgbClr val="FFFF00"/>
              </a:solidFill>
            </a:rPr>
            <a:t>kinerja</a:t>
          </a:r>
          <a:r>
            <a:rPr lang="en-US" b="0" i="0" dirty="0">
              <a:solidFill>
                <a:srgbClr val="FFFF00"/>
              </a:solidFill>
            </a:rPr>
            <a:t> </a:t>
          </a:r>
          <a:r>
            <a:rPr lang="en-US" b="0" i="0" dirty="0"/>
            <a:t>yang </a:t>
          </a:r>
          <a:r>
            <a:rPr lang="en-US" b="0" i="0" dirty="0" err="1"/>
            <a:t>belum</a:t>
          </a:r>
          <a:r>
            <a:rPr lang="en-US" b="0" i="0" dirty="0"/>
            <a:t> </a:t>
          </a:r>
          <a:r>
            <a:rPr lang="en-US" b="0" i="0" dirty="0" err="1"/>
            <a:t>mencapai</a:t>
          </a:r>
          <a:r>
            <a:rPr lang="en-US" b="0" i="0" dirty="0"/>
            <a:t> level 4 (</a:t>
          </a:r>
          <a:r>
            <a:rPr lang="en-US" b="0" i="0" dirty="0" err="1"/>
            <a:t>yg</a:t>
          </a:r>
          <a:r>
            <a:rPr lang="en-US" b="0" i="0" dirty="0"/>
            <a:t> </a:t>
          </a:r>
          <a:r>
            <a:rPr lang="en-US" b="0" i="0" dirty="0" err="1"/>
            <a:t>rendah</a:t>
          </a:r>
          <a:r>
            <a:rPr lang="en-US" b="0" i="0" dirty="0"/>
            <a:t>) pada sub </a:t>
          </a:r>
          <a:r>
            <a:rPr lang="en-US" b="0" i="0" dirty="0" err="1"/>
            <a:t>komponen</a:t>
          </a:r>
          <a:r>
            <a:rPr lang="en-US" b="0" i="0" dirty="0"/>
            <a:t> </a:t>
          </a:r>
          <a:r>
            <a:rPr lang="en-US" b="0" i="0" dirty="0" err="1"/>
            <a:t>dari</a:t>
          </a:r>
          <a:r>
            <a:rPr lang="en-US" b="0" i="0" dirty="0"/>
            <a:t> </a:t>
          </a:r>
          <a:r>
            <a:rPr lang="en-US" b="0" i="0" dirty="0" err="1"/>
            <a:t>setiap</a:t>
          </a:r>
          <a:r>
            <a:rPr lang="en-US" b="0" i="0" dirty="0"/>
            <a:t> </a:t>
          </a:r>
          <a:r>
            <a:rPr lang="en-US" b="0" i="0" dirty="0" err="1"/>
            <a:t>komponen</a:t>
          </a:r>
          <a:r>
            <a:rPr lang="en-US" b="0" i="0" dirty="0"/>
            <a:t>.</a:t>
          </a:r>
          <a:endParaRPr lang="en-ID" dirty="0"/>
        </a:p>
      </dgm:t>
    </dgm:pt>
    <dgm:pt modelId="{15227BB0-F14F-48B5-A102-F5503CB150DA}" type="parTrans" cxnId="{3A860F7E-45FD-4F73-8C14-1374A2DCF1B0}">
      <dgm:prSet/>
      <dgm:spPr/>
      <dgm:t>
        <a:bodyPr/>
        <a:lstStyle/>
        <a:p>
          <a:endParaRPr lang="en-ID"/>
        </a:p>
      </dgm:t>
    </dgm:pt>
    <dgm:pt modelId="{4243BA30-D9EC-4801-A0DA-9E6E2987D517}" type="sibTrans" cxnId="{3A860F7E-45FD-4F73-8C14-1374A2DCF1B0}">
      <dgm:prSet/>
      <dgm:spPr/>
      <dgm:t>
        <a:bodyPr/>
        <a:lstStyle/>
        <a:p>
          <a:endParaRPr lang="en-ID"/>
        </a:p>
      </dgm:t>
    </dgm:pt>
    <dgm:pt modelId="{E410552F-1AC0-4B61-9B37-DACEE8522097}">
      <dgm:prSet/>
      <dgm:spPr/>
      <dgm:t>
        <a:bodyPr/>
        <a:lstStyle/>
        <a:p>
          <a:r>
            <a:rPr lang="en-US" b="0" i="0" dirty="0" err="1"/>
            <a:t>Memberi</a:t>
          </a:r>
          <a:r>
            <a:rPr lang="en-US" b="0" i="0" dirty="0"/>
            <a:t> </a:t>
          </a:r>
          <a:r>
            <a:rPr lang="en-US" b="0" i="0" dirty="0" err="1"/>
            <a:t>tanda</a:t>
          </a:r>
          <a:r>
            <a:rPr lang="en-US" b="0" i="0" dirty="0"/>
            <a:t> </a:t>
          </a:r>
          <a:r>
            <a:rPr lang="en-US" b="0" i="0" dirty="0" err="1"/>
            <a:t>capaian</a:t>
          </a:r>
          <a:r>
            <a:rPr lang="en-US" b="0" i="0" dirty="0"/>
            <a:t> </a:t>
          </a:r>
          <a:r>
            <a:rPr lang="en-US" b="0" i="0" dirty="0" err="1"/>
            <a:t>kinerja</a:t>
          </a:r>
          <a:r>
            <a:rPr lang="en-US" b="0" i="0" dirty="0"/>
            <a:t> pada </a:t>
          </a:r>
          <a:r>
            <a:rPr lang="en-US" b="0" i="0" dirty="0" err="1"/>
            <a:t>butir</a:t>
          </a:r>
          <a:r>
            <a:rPr lang="en-US" b="0" i="0" dirty="0"/>
            <a:t> yang paling </a:t>
          </a:r>
          <a:r>
            <a:rPr lang="en-US" b="0" i="0" dirty="0" err="1"/>
            <a:t>rendah</a:t>
          </a:r>
          <a:r>
            <a:rPr lang="en-US" b="0" i="0" dirty="0"/>
            <a:t> </a:t>
          </a:r>
          <a:r>
            <a:rPr lang="en-US" b="0" i="0" dirty="0" err="1"/>
            <a:t>kemudian</a:t>
          </a:r>
          <a:r>
            <a:rPr lang="en-US" b="0" i="0" dirty="0"/>
            <a:t> </a:t>
          </a:r>
          <a:r>
            <a:rPr lang="en-US" b="0" i="0" dirty="0">
              <a:solidFill>
                <a:srgbClr val="FFFF00"/>
              </a:solidFill>
            </a:rPr>
            <a:t>di </a:t>
          </a:r>
          <a:r>
            <a:rPr lang="en-US" b="0" i="0" dirty="0" err="1">
              <a:solidFill>
                <a:srgbClr val="FFFF00"/>
              </a:solidFill>
            </a:rPr>
            <a:t>cek</a:t>
          </a:r>
          <a:r>
            <a:rPr lang="en-US" b="0" i="0" dirty="0">
              <a:solidFill>
                <a:srgbClr val="FFFF00"/>
              </a:solidFill>
            </a:rPr>
            <a:t> </a:t>
          </a:r>
          <a:r>
            <a:rPr lang="en-US" b="0" i="0" dirty="0" err="1">
              <a:solidFill>
                <a:srgbClr val="FFFF00"/>
              </a:solidFill>
            </a:rPr>
            <a:t>menyilang</a:t>
          </a:r>
          <a:r>
            <a:rPr lang="en-US" b="0" i="0" dirty="0">
              <a:solidFill>
                <a:srgbClr val="FFFF00"/>
              </a:solidFill>
            </a:rPr>
            <a:t> </a:t>
          </a:r>
          <a:r>
            <a:rPr lang="en-US" b="0" i="0" dirty="0" err="1">
              <a:solidFill>
                <a:srgbClr val="FFFF00"/>
              </a:solidFill>
            </a:rPr>
            <a:t>korelasinya</a:t>
          </a:r>
          <a:r>
            <a:rPr lang="en-US" b="0" i="0" dirty="0">
              <a:solidFill>
                <a:srgbClr val="FFFF00"/>
              </a:solidFill>
            </a:rPr>
            <a:t> </a:t>
          </a:r>
          <a:r>
            <a:rPr lang="en-US" b="0" i="0" dirty="0" err="1"/>
            <a:t>dengan</a:t>
          </a:r>
          <a:r>
            <a:rPr lang="en-US" b="0" i="0" dirty="0"/>
            <a:t> sub </a:t>
          </a:r>
          <a:r>
            <a:rPr lang="en-US" b="0" i="0" dirty="0" err="1"/>
            <a:t>komponen</a:t>
          </a:r>
          <a:r>
            <a:rPr lang="en-US" b="0" i="0" dirty="0"/>
            <a:t> lain </a:t>
          </a:r>
          <a:r>
            <a:rPr lang="en-US" b="0" i="0" dirty="0" err="1"/>
            <a:t>dari</a:t>
          </a:r>
          <a:r>
            <a:rPr lang="en-US" b="0" i="0" dirty="0"/>
            <a:t> </a:t>
          </a:r>
          <a:r>
            <a:rPr lang="en-US" b="0" i="0" dirty="0" err="1"/>
            <a:t>komponen</a:t>
          </a:r>
          <a:r>
            <a:rPr lang="en-US" b="0" i="0" dirty="0"/>
            <a:t> yang </a:t>
          </a:r>
          <a:r>
            <a:rPr lang="en-US" b="0" i="0" dirty="0" err="1"/>
            <a:t>sama</a:t>
          </a:r>
          <a:r>
            <a:rPr lang="en-US" b="0" i="0" dirty="0"/>
            <a:t> </a:t>
          </a:r>
          <a:r>
            <a:rPr lang="en-US" b="0" i="0" dirty="0" err="1"/>
            <a:t>maupun</a:t>
          </a:r>
          <a:r>
            <a:rPr lang="en-US" b="0" i="0" dirty="0"/>
            <a:t> yang </a:t>
          </a:r>
          <a:r>
            <a:rPr lang="en-US" b="0" i="0" dirty="0" err="1"/>
            <a:t>berbeda</a:t>
          </a:r>
          <a:r>
            <a:rPr lang="en-US" b="0" i="0" dirty="0"/>
            <a:t>.</a:t>
          </a:r>
          <a:endParaRPr lang="en-ID" dirty="0"/>
        </a:p>
      </dgm:t>
    </dgm:pt>
    <dgm:pt modelId="{A467417F-4A8D-4472-B9CC-3ACDAA00DBBD}" type="parTrans" cxnId="{0FFF3957-93F2-4E56-9B4F-46FE22C084BE}">
      <dgm:prSet/>
      <dgm:spPr/>
      <dgm:t>
        <a:bodyPr/>
        <a:lstStyle/>
        <a:p>
          <a:endParaRPr lang="en-ID"/>
        </a:p>
      </dgm:t>
    </dgm:pt>
    <dgm:pt modelId="{197469E6-D955-452C-9281-72830CB44379}" type="sibTrans" cxnId="{0FFF3957-93F2-4E56-9B4F-46FE22C084BE}">
      <dgm:prSet/>
      <dgm:spPr/>
      <dgm:t>
        <a:bodyPr/>
        <a:lstStyle/>
        <a:p>
          <a:endParaRPr lang="en-ID"/>
        </a:p>
      </dgm:t>
    </dgm:pt>
    <dgm:pt modelId="{95916B16-7324-46BF-8D1A-C932DF8A00FF}">
      <dgm:prSet/>
      <dgm:spPr/>
      <dgm:t>
        <a:bodyPr/>
        <a:lstStyle/>
        <a:p>
          <a:r>
            <a:rPr lang="en-US" b="0" i="0" dirty="0" err="1">
              <a:solidFill>
                <a:srgbClr val="FFFF00"/>
              </a:solidFill>
            </a:rPr>
            <a:t>Menuliskan</a:t>
          </a:r>
          <a:r>
            <a:rPr lang="en-US" b="0" i="0" dirty="0">
              <a:solidFill>
                <a:srgbClr val="FFFF00"/>
              </a:solidFill>
            </a:rPr>
            <a:t> </a:t>
          </a:r>
          <a:r>
            <a:rPr lang="en-US" b="0" i="0" dirty="0" err="1">
              <a:solidFill>
                <a:srgbClr val="FFFF00"/>
              </a:solidFill>
            </a:rPr>
            <a:t>kesimpulan</a:t>
          </a:r>
          <a:r>
            <a:rPr lang="en-US" b="0" i="0" dirty="0">
              <a:solidFill>
                <a:srgbClr val="FFFF00"/>
              </a:solidFill>
            </a:rPr>
            <a:t> </a:t>
          </a:r>
          <a:r>
            <a:rPr lang="en-US" b="0" i="0" dirty="0" err="1">
              <a:solidFill>
                <a:srgbClr val="FFFF00"/>
              </a:solidFill>
            </a:rPr>
            <a:t>dari</a:t>
          </a:r>
          <a:r>
            <a:rPr lang="en-US" b="0" i="0" dirty="0">
              <a:solidFill>
                <a:srgbClr val="FFFF00"/>
              </a:solidFill>
            </a:rPr>
            <a:t> </a:t>
          </a:r>
          <a:r>
            <a:rPr lang="en-US" b="0" i="0" dirty="0" err="1">
              <a:solidFill>
                <a:srgbClr val="FFFF00"/>
              </a:solidFill>
            </a:rPr>
            <a:t>korelasi</a:t>
          </a:r>
          <a:r>
            <a:rPr lang="en-US" b="0" i="0" dirty="0">
              <a:solidFill>
                <a:srgbClr val="FFFF00"/>
              </a:solidFill>
            </a:rPr>
            <a:t> </a:t>
          </a:r>
          <a:r>
            <a:rPr lang="en-US" b="0" i="0" dirty="0" err="1"/>
            <a:t>antar</a:t>
          </a:r>
          <a:r>
            <a:rPr lang="en-US" b="0" i="0" dirty="0"/>
            <a:t> </a:t>
          </a:r>
          <a:r>
            <a:rPr lang="en-US" b="0" i="0" dirty="0" err="1"/>
            <a:t>komponen</a:t>
          </a:r>
          <a:r>
            <a:rPr lang="en-US" b="0" i="0" dirty="0"/>
            <a:t> </a:t>
          </a:r>
          <a:r>
            <a:rPr lang="en-US" b="0" i="0" dirty="0" err="1"/>
            <a:t>atau</a:t>
          </a:r>
          <a:r>
            <a:rPr lang="en-US" b="0" i="0" dirty="0"/>
            <a:t> sub </a:t>
          </a:r>
          <a:r>
            <a:rPr lang="en-US" b="0" i="0" dirty="0" err="1"/>
            <a:t>komponen</a:t>
          </a:r>
          <a:r>
            <a:rPr lang="en-US" b="0" i="0" dirty="0"/>
            <a:t>.</a:t>
          </a:r>
          <a:endParaRPr lang="en-ID" dirty="0"/>
        </a:p>
      </dgm:t>
    </dgm:pt>
    <dgm:pt modelId="{16E8124A-20C8-4C61-BA34-BD2B9D6E804E}" type="parTrans" cxnId="{3F5876F7-552C-439A-8D4E-5A7EE77D0DDF}">
      <dgm:prSet/>
      <dgm:spPr/>
      <dgm:t>
        <a:bodyPr/>
        <a:lstStyle/>
        <a:p>
          <a:endParaRPr lang="en-ID"/>
        </a:p>
      </dgm:t>
    </dgm:pt>
    <dgm:pt modelId="{119C928A-4073-4139-B9B4-AC11AE3067A3}" type="sibTrans" cxnId="{3F5876F7-552C-439A-8D4E-5A7EE77D0DDF}">
      <dgm:prSet/>
      <dgm:spPr/>
      <dgm:t>
        <a:bodyPr/>
        <a:lstStyle/>
        <a:p>
          <a:endParaRPr lang="en-ID"/>
        </a:p>
      </dgm:t>
    </dgm:pt>
    <dgm:pt modelId="{653564CA-7240-4FCB-A5C8-073337B5D4CB}" type="pres">
      <dgm:prSet presAssocID="{E20F8965-D0A6-4E9A-A149-11E9CD4F9DE4}" presName="Name0" presStyleCnt="0">
        <dgm:presLayoutVars>
          <dgm:dir/>
          <dgm:resizeHandles val="exact"/>
        </dgm:presLayoutVars>
      </dgm:prSet>
      <dgm:spPr/>
    </dgm:pt>
    <dgm:pt modelId="{4F4E5CFD-F0F2-4650-A238-F264965E81BA}" type="pres">
      <dgm:prSet presAssocID="{68BE1066-2AB7-4577-B49E-5ABED7AA78D7}" presName="node" presStyleLbl="node1" presStyleIdx="0" presStyleCnt="4">
        <dgm:presLayoutVars>
          <dgm:bulletEnabled val="1"/>
        </dgm:presLayoutVars>
      </dgm:prSet>
      <dgm:spPr/>
    </dgm:pt>
    <dgm:pt modelId="{22C467D5-78DC-4004-A329-86A071FFDCC8}" type="pres">
      <dgm:prSet presAssocID="{77EFC3CA-CD77-4131-B794-C35105D93764}" presName="sibTrans" presStyleLbl="sibTrans2D1" presStyleIdx="0" presStyleCnt="3"/>
      <dgm:spPr/>
    </dgm:pt>
    <dgm:pt modelId="{DA8BED6D-8F44-4D71-8E66-EDBFF51A6966}" type="pres">
      <dgm:prSet presAssocID="{77EFC3CA-CD77-4131-B794-C35105D93764}" presName="connectorText" presStyleLbl="sibTrans2D1" presStyleIdx="0" presStyleCnt="3"/>
      <dgm:spPr/>
    </dgm:pt>
    <dgm:pt modelId="{0E46C7ED-C1FA-453D-9422-00F79B8F4498}" type="pres">
      <dgm:prSet presAssocID="{476EBD45-03CE-4985-8567-6A6CAF7A71E1}" presName="node" presStyleLbl="node1" presStyleIdx="1" presStyleCnt="4">
        <dgm:presLayoutVars>
          <dgm:bulletEnabled val="1"/>
        </dgm:presLayoutVars>
      </dgm:prSet>
      <dgm:spPr/>
    </dgm:pt>
    <dgm:pt modelId="{CF13E1B3-848C-4BD6-B648-ED63E63926B9}" type="pres">
      <dgm:prSet presAssocID="{4243BA30-D9EC-4801-A0DA-9E6E2987D517}" presName="sibTrans" presStyleLbl="sibTrans2D1" presStyleIdx="1" presStyleCnt="3"/>
      <dgm:spPr/>
    </dgm:pt>
    <dgm:pt modelId="{3D0AA762-7CCF-4913-910D-285651416449}" type="pres">
      <dgm:prSet presAssocID="{4243BA30-D9EC-4801-A0DA-9E6E2987D517}" presName="connectorText" presStyleLbl="sibTrans2D1" presStyleIdx="1" presStyleCnt="3"/>
      <dgm:spPr/>
    </dgm:pt>
    <dgm:pt modelId="{EFD63E91-649E-4096-8C34-FF6955C0C4FA}" type="pres">
      <dgm:prSet presAssocID="{E410552F-1AC0-4B61-9B37-DACEE8522097}" presName="node" presStyleLbl="node1" presStyleIdx="2" presStyleCnt="4">
        <dgm:presLayoutVars>
          <dgm:bulletEnabled val="1"/>
        </dgm:presLayoutVars>
      </dgm:prSet>
      <dgm:spPr/>
    </dgm:pt>
    <dgm:pt modelId="{8F365A0E-EA24-4E18-9E03-10EAA6DFD1B5}" type="pres">
      <dgm:prSet presAssocID="{197469E6-D955-452C-9281-72830CB44379}" presName="sibTrans" presStyleLbl="sibTrans2D1" presStyleIdx="2" presStyleCnt="3"/>
      <dgm:spPr/>
    </dgm:pt>
    <dgm:pt modelId="{40BF40FA-E87A-435E-8A9D-BC47097A355A}" type="pres">
      <dgm:prSet presAssocID="{197469E6-D955-452C-9281-72830CB44379}" presName="connectorText" presStyleLbl="sibTrans2D1" presStyleIdx="2" presStyleCnt="3"/>
      <dgm:spPr/>
    </dgm:pt>
    <dgm:pt modelId="{48818D75-458C-42F4-8B05-E2973AD02F8B}" type="pres">
      <dgm:prSet presAssocID="{95916B16-7324-46BF-8D1A-C932DF8A00FF}" presName="node" presStyleLbl="node1" presStyleIdx="3" presStyleCnt="4">
        <dgm:presLayoutVars>
          <dgm:bulletEnabled val="1"/>
        </dgm:presLayoutVars>
      </dgm:prSet>
      <dgm:spPr/>
    </dgm:pt>
  </dgm:ptLst>
  <dgm:cxnLst>
    <dgm:cxn modelId="{11C21308-4BC9-4E12-9533-36F9C3C533A2}" type="presOf" srcId="{4243BA30-D9EC-4801-A0DA-9E6E2987D517}" destId="{CF13E1B3-848C-4BD6-B648-ED63E63926B9}" srcOrd="0" destOrd="0" presId="urn:microsoft.com/office/officeart/2005/8/layout/process1"/>
    <dgm:cxn modelId="{FD123914-A364-45EC-B2F3-CAFD2B0ADE5A}" type="presOf" srcId="{77EFC3CA-CD77-4131-B794-C35105D93764}" destId="{22C467D5-78DC-4004-A329-86A071FFDCC8}" srcOrd="0" destOrd="0" presId="urn:microsoft.com/office/officeart/2005/8/layout/process1"/>
    <dgm:cxn modelId="{08676827-EFB1-4D19-8515-2D7D044477F7}" type="presOf" srcId="{476EBD45-03CE-4985-8567-6A6CAF7A71E1}" destId="{0E46C7ED-C1FA-453D-9422-00F79B8F4498}" srcOrd="0" destOrd="0" presId="urn:microsoft.com/office/officeart/2005/8/layout/process1"/>
    <dgm:cxn modelId="{7A002732-B4CB-46B1-BC00-3B37C86D51CA}" type="presOf" srcId="{68BE1066-2AB7-4577-B49E-5ABED7AA78D7}" destId="{4F4E5CFD-F0F2-4650-A238-F264965E81BA}" srcOrd="0" destOrd="0" presId="urn:microsoft.com/office/officeart/2005/8/layout/process1"/>
    <dgm:cxn modelId="{5E95DA3C-F14D-4FB6-99FA-C503BF73E672}" type="presOf" srcId="{95916B16-7324-46BF-8D1A-C932DF8A00FF}" destId="{48818D75-458C-42F4-8B05-E2973AD02F8B}" srcOrd="0" destOrd="0" presId="urn:microsoft.com/office/officeart/2005/8/layout/process1"/>
    <dgm:cxn modelId="{0169964B-83A6-498B-A7D9-07D2F91A1B97}" type="presOf" srcId="{197469E6-D955-452C-9281-72830CB44379}" destId="{8F365A0E-EA24-4E18-9E03-10EAA6DFD1B5}" srcOrd="0" destOrd="0" presId="urn:microsoft.com/office/officeart/2005/8/layout/process1"/>
    <dgm:cxn modelId="{F2AEB56F-E696-4FAC-A6F2-BCD415B3F2A0}" type="presOf" srcId="{4243BA30-D9EC-4801-A0DA-9E6E2987D517}" destId="{3D0AA762-7CCF-4913-910D-285651416449}" srcOrd="1" destOrd="0" presId="urn:microsoft.com/office/officeart/2005/8/layout/process1"/>
    <dgm:cxn modelId="{0FFF3957-93F2-4E56-9B4F-46FE22C084BE}" srcId="{E20F8965-D0A6-4E9A-A149-11E9CD4F9DE4}" destId="{E410552F-1AC0-4B61-9B37-DACEE8522097}" srcOrd="2" destOrd="0" parTransId="{A467417F-4A8D-4472-B9CC-3ACDAA00DBBD}" sibTransId="{197469E6-D955-452C-9281-72830CB44379}"/>
    <dgm:cxn modelId="{6AFC887C-3DBD-4BB7-825F-CF23758C2D4E}" type="presOf" srcId="{E410552F-1AC0-4B61-9B37-DACEE8522097}" destId="{EFD63E91-649E-4096-8C34-FF6955C0C4FA}" srcOrd="0" destOrd="0" presId="urn:microsoft.com/office/officeart/2005/8/layout/process1"/>
    <dgm:cxn modelId="{3A860F7E-45FD-4F73-8C14-1374A2DCF1B0}" srcId="{E20F8965-D0A6-4E9A-A149-11E9CD4F9DE4}" destId="{476EBD45-03CE-4985-8567-6A6CAF7A71E1}" srcOrd="1" destOrd="0" parTransId="{15227BB0-F14F-48B5-A102-F5503CB150DA}" sibTransId="{4243BA30-D9EC-4801-A0DA-9E6E2987D517}"/>
    <dgm:cxn modelId="{4394FBA1-A598-4DD9-99CD-8FB8FB7D2429}" type="presOf" srcId="{77EFC3CA-CD77-4131-B794-C35105D93764}" destId="{DA8BED6D-8F44-4D71-8E66-EDBFF51A6966}" srcOrd="1" destOrd="0" presId="urn:microsoft.com/office/officeart/2005/8/layout/process1"/>
    <dgm:cxn modelId="{48878EA4-984F-4AE4-A54F-8B86E7A900CD}" type="presOf" srcId="{E20F8965-D0A6-4E9A-A149-11E9CD4F9DE4}" destId="{653564CA-7240-4FCB-A5C8-073337B5D4CB}" srcOrd="0" destOrd="0" presId="urn:microsoft.com/office/officeart/2005/8/layout/process1"/>
    <dgm:cxn modelId="{4DEAC0AF-9EBE-495E-BB86-9640B369B0BC}" srcId="{E20F8965-D0A6-4E9A-A149-11E9CD4F9DE4}" destId="{68BE1066-2AB7-4577-B49E-5ABED7AA78D7}" srcOrd="0" destOrd="0" parTransId="{2481808C-B66E-44F7-975C-F0A4D850DA34}" sibTransId="{77EFC3CA-CD77-4131-B794-C35105D93764}"/>
    <dgm:cxn modelId="{8C2EBDBC-D6EA-4EF4-B97E-D2D9A5F14134}" type="presOf" srcId="{197469E6-D955-452C-9281-72830CB44379}" destId="{40BF40FA-E87A-435E-8A9D-BC47097A355A}" srcOrd="1" destOrd="0" presId="urn:microsoft.com/office/officeart/2005/8/layout/process1"/>
    <dgm:cxn modelId="{3F5876F7-552C-439A-8D4E-5A7EE77D0DDF}" srcId="{E20F8965-D0A6-4E9A-A149-11E9CD4F9DE4}" destId="{95916B16-7324-46BF-8D1A-C932DF8A00FF}" srcOrd="3" destOrd="0" parTransId="{16E8124A-20C8-4C61-BA34-BD2B9D6E804E}" sibTransId="{119C928A-4073-4139-B9B4-AC11AE3067A3}"/>
    <dgm:cxn modelId="{99D0341A-F52C-4510-ACA2-A035486B717A}" type="presParOf" srcId="{653564CA-7240-4FCB-A5C8-073337B5D4CB}" destId="{4F4E5CFD-F0F2-4650-A238-F264965E81BA}" srcOrd="0" destOrd="0" presId="urn:microsoft.com/office/officeart/2005/8/layout/process1"/>
    <dgm:cxn modelId="{3544E590-D1E8-437C-8678-BA88CC2971B9}" type="presParOf" srcId="{653564CA-7240-4FCB-A5C8-073337B5D4CB}" destId="{22C467D5-78DC-4004-A329-86A071FFDCC8}" srcOrd="1" destOrd="0" presId="urn:microsoft.com/office/officeart/2005/8/layout/process1"/>
    <dgm:cxn modelId="{FB30634F-0633-4B81-9442-62ED1D8A2619}" type="presParOf" srcId="{22C467D5-78DC-4004-A329-86A071FFDCC8}" destId="{DA8BED6D-8F44-4D71-8E66-EDBFF51A6966}" srcOrd="0" destOrd="0" presId="urn:microsoft.com/office/officeart/2005/8/layout/process1"/>
    <dgm:cxn modelId="{E5E820DC-15FD-4333-BA55-2C42E741364A}" type="presParOf" srcId="{653564CA-7240-4FCB-A5C8-073337B5D4CB}" destId="{0E46C7ED-C1FA-453D-9422-00F79B8F4498}" srcOrd="2" destOrd="0" presId="urn:microsoft.com/office/officeart/2005/8/layout/process1"/>
    <dgm:cxn modelId="{11CEB498-4274-4F8E-A223-9FD29A274F3B}" type="presParOf" srcId="{653564CA-7240-4FCB-A5C8-073337B5D4CB}" destId="{CF13E1B3-848C-4BD6-B648-ED63E63926B9}" srcOrd="3" destOrd="0" presId="urn:microsoft.com/office/officeart/2005/8/layout/process1"/>
    <dgm:cxn modelId="{A68A07E8-8D3F-45D4-8017-E33F8CA99480}" type="presParOf" srcId="{CF13E1B3-848C-4BD6-B648-ED63E63926B9}" destId="{3D0AA762-7CCF-4913-910D-285651416449}" srcOrd="0" destOrd="0" presId="urn:microsoft.com/office/officeart/2005/8/layout/process1"/>
    <dgm:cxn modelId="{3531885F-CDEB-48C6-B67D-393E1F4A829F}" type="presParOf" srcId="{653564CA-7240-4FCB-A5C8-073337B5D4CB}" destId="{EFD63E91-649E-4096-8C34-FF6955C0C4FA}" srcOrd="4" destOrd="0" presId="urn:microsoft.com/office/officeart/2005/8/layout/process1"/>
    <dgm:cxn modelId="{8C278546-CA85-43AA-9F84-DF323F6119B1}" type="presParOf" srcId="{653564CA-7240-4FCB-A5C8-073337B5D4CB}" destId="{8F365A0E-EA24-4E18-9E03-10EAA6DFD1B5}" srcOrd="5" destOrd="0" presId="urn:microsoft.com/office/officeart/2005/8/layout/process1"/>
    <dgm:cxn modelId="{5376492B-2344-49A4-87F4-68553528801B}" type="presParOf" srcId="{8F365A0E-EA24-4E18-9E03-10EAA6DFD1B5}" destId="{40BF40FA-E87A-435E-8A9D-BC47097A355A}" srcOrd="0" destOrd="0" presId="urn:microsoft.com/office/officeart/2005/8/layout/process1"/>
    <dgm:cxn modelId="{AC472CE4-808B-4307-886C-2878394D7D45}" type="presParOf" srcId="{653564CA-7240-4FCB-A5C8-073337B5D4CB}" destId="{48818D75-458C-42F4-8B05-E2973AD02F8B}"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BE5486-6D8D-4DF0-A70F-A16846535167}" type="doc">
      <dgm:prSet loTypeId="urn:microsoft.com/office/officeart/2005/8/layout/matrix3" loCatId="matrix" qsTypeId="urn:microsoft.com/office/officeart/2005/8/quickstyle/3d3" qsCatId="3D" csTypeId="urn:microsoft.com/office/officeart/2005/8/colors/colorful5" csCatId="colorful"/>
      <dgm:spPr/>
      <dgm:t>
        <a:bodyPr/>
        <a:lstStyle/>
        <a:p>
          <a:endParaRPr lang="en-ID"/>
        </a:p>
      </dgm:t>
    </dgm:pt>
    <dgm:pt modelId="{EAF4BB32-B3BA-4F99-9C8F-F760EBA33B88}">
      <dgm:prSet/>
      <dgm:spPr/>
      <dgm:t>
        <a:bodyPr/>
        <a:lstStyle/>
        <a:p>
          <a:r>
            <a:rPr lang="en-US" b="1" i="0" dirty="0" err="1"/>
            <a:t>Dapat</a:t>
          </a:r>
          <a:r>
            <a:rPr lang="en-US" b="1" i="0" dirty="0"/>
            <a:t> </a:t>
          </a:r>
          <a:r>
            <a:rPr lang="en-US" b="1" i="0" dirty="0" err="1"/>
            <a:t>mengatasi</a:t>
          </a:r>
          <a:r>
            <a:rPr lang="en-US" b="1" i="0" dirty="0"/>
            <a:t> </a:t>
          </a:r>
          <a:r>
            <a:rPr lang="en-US" b="1" i="0" dirty="0" err="1"/>
            <a:t>masalah</a:t>
          </a:r>
          <a:r>
            <a:rPr lang="en-US" b="1" i="0" dirty="0"/>
            <a:t> yang </a:t>
          </a:r>
          <a:r>
            <a:rPr lang="en-US" b="1" i="0" dirty="0" err="1"/>
            <a:t>terjadi</a:t>
          </a:r>
          <a:r>
            <a:rPr lang="en-US" b="1" i="0" dirty="0"/>
            <a:t>.</a:t>
          </a:r>
          <a:endParaRPr lang="en-ID" dirty="0"/>
        </a:p>
      </dgm:t>
    </dgm:pt>
    <dgm:pt modelId="{B8B15B53-9CD6-444F-AF27-94624E973B85}" type="parTrans" cxnId="{2BF1CEB2-FA8B-404F-BDCB-4978A1D4B88F}">
      <dgm:prSet/>
      <dgm:spPr/>
      <dgm:t>
        <a:bodyPr/>
        <a:lstStyle/>
        <a:p>
          <a:endParaRPr lang="en-ID"/>
        </a:p>
      </dgm:t>
    </dgm:pt>
    <dgm:pt modelId="{81EA1162-4BF1-4E5B-84A4-694FEAC15176}" type="sibTrans" cxnId="{2BF1CEB2-FA8B-404F-BDCB-4978A1D4B88F}">
      <dgm:prSet/>
      <dgm:spPr/>
      <dgm:t>
        <a:bodyPr/>
        <a:lstStyle/>
        <a:p>
          <a:endParaRPr lang="en-ID"/>
        </a:p>
      </dgm:t>
    </dgm:pt>
    <dgm:pt modelId="{FC811720-1492-4534-B62D-55B7BB5048E0}">
      <dgm:prSet/>
      <dgm:spPr/>
      <dgm:t>
        <a:bodyPr/>
        <a:lstStyle/>
        <a:p>
          <a:r>
            <a:rPr lang="en-US" b="1" i="0" dirty="0" err="1">
              <a:solidFill>
                <a:srgbClr val="FF0000"/>
              </a:solidFill>
            </a:rPr>
            <a:t>Dapat</a:t>
          </a:r>
          <a:r>
            <a:rPr lang="en-US" b="1" i="0" dirty="0">
              <a:solidFill>
                <a:srgbClr val="FF0000"/>
              </a:solidFill>
            </a:rPr>
            <a:t> </a:t>
          </a:r>
          <a:r>
            <a:rPr lang="en-US" b="1" i="0" dirty="0" err="1">
              <a:solidFill>
                <a:srgbClr val="FF0000"/>
              </a:solidFill>
            </a:rPr>
            <a:t>dilaksanakan</a:t>
          </a:r>
          <a:r>
            <a:rPr lang="en-US" b="1" i="0" dirty="0">
              <a:solidFill>
                <a:srgbClr val="FF0000"/>
              </a:solidFill>
            </a:rPr>
            <a:t> </a:t>
          </a:r>
          <a:r>
            <a:rPr lang="en-US" b="1" i="0" dirty="0" err="1"/>
            <a:t>dengan</a:t>
          </a:r>
          <a:r>
            <a:rPr lang="en-US" b="1" i="0" dirty="0"/>
            <a:t> </a:t>
          </a:r>
          <a:r>
            <a:rPr lang="en-US" b="1" i="0" dirty="0" err="1"/>
            <a:t>kondisi</a:t>
          </a:r>
          <a:r>
            <a:rPr lang="en-US" b="1" i="0" dirty="0"/>
            <a:t> </a:t>
          </a:r>
          <a:r>
            <a:rPr lang="en-US" b="1" i="0" dirty="0" err="1"/>
            <a:t>sekolah</a:t>
          </a:r>
          <a:r>
            <a:rPr lang="en-US" b="1" i="0" dirty="0"/>
            <a:t> </a:t>
          </a:r>
          <a:r>
            <a:rPr lang="en-US" b="1" i="0" dirty="0" err="1"/>
            <a:t>saat</a:t>
          </a:r>
          <a:r>
            <a:rPr lang="en-US" b="1" i="0" dirty="0"/>
            <a:t> </a:t>
          </a:r>
          <a:r>
            <a:rPr lang="en-US" b="1" i="0" dirty="0" err="1"/>
            <a:t>itu</a:t>
          </a:r>
          <a:r>
            <a:rPr lang="en-US" b="1" i="0" dirty="0"/>
            <a:t> dan/</a:t>
          </a:r>
          <a:r>
            <a:rPr lang="en-US" b="1" i="0" dirty="0" err="1"/>
            <a:t>atau</a:t>
          </a:r>
          <a:r>
            <a:rPr lang="en-US" b="1" i="0" dirty="0"/>
            <a:t> </a:t>
          </a:r>
          <a:r>
            <a:rPr lang="en-US" b="1" i="0" dirty="0" err="1">
              <a:solidFill>
                <a:srgbClr val="FF0000"/>
              </a:solidFill>
            </a:rPr>
            <a:t>dapat</a:t>
          </a:r>
          <a:r>
            <a:rPr lang="en-US" b="1" i="0" dirty="0">
              <a:solidFill>
                <a:srgbClr val="FF0000"/>
              </a:solidFill>
            </a:rPr>
            <a:t> </a:t>
          </a:r>
          <a:r>
            <a:rPr lang="en-US" b="1" i="0" dirty="0" err="1">
              <a:solidFill>
                <a:srgbClr val="FF0000"/>
              </a:solidFill>
            </a:rPr>
            <a:t>diusulkan</a:t>
          </a:r>
          <a:r>
            <a:rPr lang="en-US" b="1" i="0" dirty="0">
              <a:solidFill>
                <a:srgbClr val="FF0000"/>
              </a:solidFill>
            </a:rPr>
            <a:t> </a:t>
          </a:r>
          <a:r>
            <a:rPr lang="en-US" b="1" i="0" dirty="0" err="1"/>
            <a:t>kepada</a:t>
          </a:r>
          <a:r>
            <a:rPr lang="en-US" b="1" i="0" dirty="0"/>
            <a:t> </a:t>
          </a:r>
          <a:r>
            <a:rPr lang="en-US" b="1" i="0" dirty="0" err="1"/>
            <a:t>dinas</a:t>
          </a:r>
          <a:r>
            <a:rPr lang="en-US" b="1" i="0" dirty="0"/>
            <a:t> </a:t>
          </a:r>
          <a:r>
            <a:rPr lang="en-US" b="1" i="0" dirty="0" err="1"/>
            <a:t>setempat</a:t>
          </a:r>
          <a:r>
            <a:rPr lang="en-US" b="1" i="0" dirty="0"/>
            <a:t> </a:t>
          </a:r>
          <a:r>
            <a:rPr lang="en-US" b="1" i="0" dirty="0" err="1"/>
            <a:t>atau</a:t>
          </a:r>
          <a:r>
            <a:rPr lang="en-US" b="1" i="0" dirty="0"/>
            <a:t> Yayasan/</a:t>
          </a:r>
          <a:r>
            <a:rPr lang="en-US" b="1" i="0" dirty="0" err="1"/>
            <a:t>pengurus</a:t>
          </a:r>
          <a:r>
            <a:rPr lang="en-US" b="1" i="0" dirty="0"/>
            <a:t> </a:t>
          </a:r>
          <a:r>
            <a:rPr lang="en-US" b="1" i="0" dirty="0" err="1"/>
            <a:t>sekolah</a:t>
          </a:r>
          <a:r>
            <a:rPr lang="en-US" b="1" i="0" dirty="0"/>
            <a:t>.</a:t>
          </a:r>
          <a:endParaRPr lang="en-ID" dirty="0"/>
        </a:p>
      </dgm:t>
    </dgm:pt>
    <dgm:pt modelId="{43680228-714A-4226-BD5F-F86C5DE50846}" type="parTrans" cxnId="{03B6BF7E-DF71-46EB-82B2-0BA2C26490F0}">
      <dgm:prSet/>
      <dgm:spPr/>
      <dgm:t>
        <a:bodyPr/>
        <a:lstStyle/>
        <a:p>
          <a:endParaRPr lang="en-ID"/>
        </a:p>
      </dgm:t>
    </dgm:pt>
    <dgm:pt modelId="{C25296DD-7FB3-4485-8E0F-D414E251C157}" type="sibTrans" cxnId="{03B6BF7E-DF71-46EB-82B2-0BA2C26490F0}">
      <dgm:prSet/>
      <dgm:spPr/>
      <dgm:t>
        <a:bodyPr/>
        <a:lstStyle/>
        <a:p>
          <a:endParaRPr lang="en-ID"/>
        </a:p>
      </dgm:t>
    </dgm:pt>
    <dgm:pt modelId="{32156307-0924-4E7F-B45A-B889D8638059}">
      <dgm:prSet/>
      <dgm:spPr/>
      <dgm:t>
        <a:bodyPr/>
        <a:lstStyle/>
        <a:p>
          <a:r>
            <a:rPr lang="en-US" b="1" i="0"/>
            <a:t>Efektif dan efisien.</a:t>
          </a:r>
          <a:endParaRPr lang="en-ID"/>
        </a:p>
      </dgm:t>
    </dgm:pt>
    <dgm:pt modelId="{4E08BBB4-3CC9-43A5-82EE-F1D258AE2845}" type="parTrans" cxnId="{50825267-4484-4188-B825-9E1BE7D7245D}">
      <dgm:prSet/>
      <dgm:spPr/>
      <dgm:t>
        <a:bodyPr/>
        <a:lstStyle/>
        <a:p>
          <a:endParaRPr lang="en-ID"/>
        </a:p>
      </dgm:t>
    </dgm:pt>
    <dgm:pt modelId="{15C4B08D-6429-47B3-BE5D-4605D9BBA987}" type="sibTrans" cxnId="{50825267-4484-4188-B825-9E1BE7D7245D}">
      <dgm:prSet/>
      <dgm:spPr/>
      <dgm:t>
        <a:bodyPr/>
        <a:lstStyle/>
        <a:p>
          <a:endParaRPr lang="en-ID"/>
        </a:p>
      </dgm:t>
    </dgm:pt>
    <dgm:pt modelId="{F15DE324-2C2B-494E-97EC-6DAE5D2DBD2D}">
      <dgm:prSet/>
      <dgm:spPr/>
      <dgm:t>
        <a:bodyPr/>
        <a:lstStyle/>
        <a:p>
          <a:r>
            <a:rPr lang="en-US" b="1" i="0"/>
            <a:t>Tidak menimbulkan masalah di kemudian hari. </a:t>
          </a:r>
          <a:endParaRPr lang="en-ID"/>
        </a:p>
      </dgm:t>
    </dgm:pt>
    <dgm:pt modelId="{38EBF747-B0BF-488D-A309-379EC531E5FB}" type="parTrans" cxnId="{41C6EC6C-7881-4920-BB5D-063CD5A7A941}">
      <dgm:prSet/>
      <dgm:spPr/>
      <dgm:t>
        <a:bodyPr/>
        <a:lstStyle/>
        <a:p>
          <a:endParaRPr lang="en-ID"/>
        </a:p>
      </dgm:t>
    </dgm:pt>
    <dgm:pt modelId="{4868D17E-524A-4050-A856-E90A6CC67E28}" type="sibTrans" cxnId="{41C6EC6C-7881-4920-BB5D-063CD5A7A941}">
      <dgm:prSet/>
      <dgm:spPr/>
      <dgm:t>
        <a:bodyPr/>
        <a:lstStyle/>
        <a:p>
          <a:endParaRPr lang="en-ID"/>
        </a:p>
      </dgm:t>
    </dgm:pt>
    <dgm:pt modelId="{351DB756-28D6-45C9-8DA5-1E3449DDB6A2}" type="pres">
      <dgm:prSet presAssocID="{AABE5486-6D8D-4DF0-A70F-A16846535167}" presName="matrix" presStyleCnt="0">
        <dgm:presLayoutVars>
          <dgm:chMax val="1"/>
          <dgm:dir/>
          <dgm:resizeHandles val="exact"/>
        </dgm:presLayoutVars>
      </dgm:prSet>
      <dgm:spPr/>
    </dgm:pt>
    <dgm:pt modelId="{2BC5B9EB-8A82-4EDA-B651-F30D10502117}" type="pres">
      <dgm:prSet presAssocID="{AABE5486-6D8D-4DF0-A70F-A16846535167}" presName="diamond" presStyleLbl="bgShp" presStyleIdx="0" presStyleCnt="1" custLinFactNeighborY="385"/>
      <dgm:spPr/>
    </dgm:pt>
    <dgm:pt modelId="{C0834878-E35E-4A4D-82B4-0292F613D2B4}" type="pres">
      <dgm:prSet presAssocID="{AABE5486-6D8D-4DF0-A70F-A16846535167}" presName="quad1" presStyleLbl="node1" presStyleIdx="0" presStyleCnt="4" custLinFactNeighborY="1590">
        <dgm:presLayoutVars>
          <dgm:chMax val="0"/>
          <dgm:chPref val="0"/>
          <dgm:bulletEnabled val="1"/>
        </dgm:presLayoutVars>
      </dgm:prSet>
      <dgm:spPr/>
    </dgm:pt>
    <dgm:pt modelId="{F0BAEBC8-F932-4B63-973B-C8DBC6EC1062}" type="pres">
      <dgm:prSet presAssocID="{AABE5486-6D8D-4DF0-A70F-A16846535167}" presName="quad2" presStyleLbl="node1" presStyleIdx="1" presStyleCnt="4">
        <dgm:presLayoutVars>
          <dgm:chMax val="0"/>
          <dgm:chPref val="0"/>
          <dgm:bulletEnabled val="1"/>
        </dgm:presLayoutVars>
      </dgm:prSet>
      <dgm:spPr/>
    </dgm:pt>
    <dgm:pt modelId="{4591980B-F337-40CE-ADD6-5AA0EA4904C3}" type="pres">
      <dgm:prSet presAssocID="{AABE5486-6D8D-4DF0-A70F-A16846535167}" presName="quad3" presStyleLbl="node1" presStyleIdx="2" presStyleCnt="4">
        <dgm:presLayoutVars>
          <dgm:chMax val="0"/>
          <dgm:chPref val="0"/>
          <dgm:bulletEnabled val="1"/>
        </dgm:presLayoutVars>
      </dgm:prSet>
      <dgm:spPr/>
    </dgm:pt>
    <dgm:pt modelId="{9DCC1094-40B1-4433-9C7C-9B6E07CA0045}" type="pres">
      <dgm:prSet presAssocID="{AABE5486-6D8D-4DF0-A70F-A16846535167}" presName="quad4" presStyleLbl="node1" presStyleIdx="3" presStyleCnt="4">
        <dgm:presLayoutVars>
          <dgm:chMax val="0"/>
          <dgm:chPref val="0"/>
          <dgm:bulletEnabled val="1"/>
        </dgm:presLayoutVars>
      </dgm:prSet>
      <dgm:spPr/>
    </dgm:pt>
  </dgm:ptLst>
  <dgm:cxnLst>
    <dgm:cxn modelId="{0ED4B32B-F68F-47E8-A2D2-F825E22314DE}" type="presOf" srcId="{32156307-0924-4E7F-B45A-B889D8638059}" destId="{4591980B-F337-40CE-ADD6-5AA0EA4904C3}" srcOrd="0" destOrd="0" presId="urn:microsoft.com/office/officeart/2005/8/layout/matrix3"/>
    <dgm:cxn modelId="{50825267-4484-4188-B825-9E1BE7D7245D}" srcId="{AABE5486-6D8D-4DF0-A70F-A16846535167}" destId="{32156307-0924-4E7F-B45A-B889D8638059}" srcOrd="2" destOrd="0" parTransId="{4E08BBB4-3CC9-43A5-82EE-F1D258AE2845}" sibTransId="{15C4B08D-6429-47B3-BE5D-4605D9BBA987}"/>
    <dgm:cxn modelId="{41C6EC6C-7881-4920-BB5D-063CD5A7A941}" srcId="{AABE5486-6D8D-4DF0-A70F-A16846535167}" destId="{F15DE324-2C2B-494E-97EC-6DAE5D2DBD2D}" srcOrd="3" destOrd="0" parTransId="{38EBF747-B0BF-488D-A309-379EC531E5FB}" sibTransId="{4868D17E-524A-4050-A856-E90A6CC67E28}"/>
    <dgm:cxn modelId="{F197FB70-1985-46A9-8A3F-EC6E06638A6D}" type="presOf" srcId="{FC811720-1492-4534-B62D-55B7BB5048E0}" destId="{F0BAEBC8-F932-4B63-973B-C8DBC6EC1062}" srcOrd="0" destOrd="0" presId="urn:microsoft.com/office/officeart/2005/8/layout/matrix3"/>
    <dgm:cxn modelId="{8B742C78-5C4C-4B86-B9DA-78050571244A}" type="presOf" srcId="{F15DE324-2C2B-494E-97EC-6DAE5D2DBD2D}" destId="{9DCC1094-40B1-4433-9C7C-9B6E07CA0045}" srcOrd="0" destOrd="0" presId="urn:microsoft.com/office/officeart/2005/8/layout/matrix3"/>
    <dgm:cxn modelId="{03B6BF7E-DF71-46EB-82B2-0BA2C26490F0}" srcId="{AABE5486-6D8D-4DF0-A70F-A16846535167}" destId="{FC811720-1492-4534-B62D-55B7BB5048E0}" srcOrd="1" destOrd="0" parTransId="{43680228-714A-4226-BD5F-F86C5DE50846}" sibTransId="{C25296DD-7FB3-4485-8E0F-D414E251C157}"/>
    <dgm:cxn modelId="{2BF1CEB2-FA8B-404F-BDCB-4978A1D4B88F}" srcId="{AABE5486-6D8D-4DF0-A70F-A16846535167}" destId="{EAF4BB32-B3BA-4F99-9C8F-F760EBA33B88}" srcOrd="0" destOrd="0" parTransId="{B8B15B53-9CD6-444F-AF27-94624E973B85}" sibTransId="{81EA1162-4BF1-4E5B-84A4-694FEAC15176}"/>
    <dgm:cxn modelId="{156046E7-759D-46AE-B20A-F85DA3F48AA4}" type="presOf" srcId="{EAF4BB32-B3BA-4F99-9C8F-F760EBA33B88}" destId="{C0834878-E35E-4A4D-82B4-0292F613D2B4}" srcOrd="0" destOrd="0" presId="urn:microsoft.com/office/officeart/2005/8/layout/matrix3"/>
    <dgm:cxn modelId="{F0F29AFA-2CB9-49B2-9EFB-29D3BF080FAC}" type="presOf" srcId="{AABE5486-6D8D-4DF0-A70F-A16846535167}" destId="{351DB756-28D6-45C9-8DA5-1E3449DDB6A2}" srcOrd="0" destOrd="0" presId="urn:microsoft.com/office/officeart/2005/8/layout/matrix3"/>
    <dgm:cxn modelId="{02126756-FF14-4387-B4C9-59BE9CFF3435}" type="presParOf" srcId="{351DB756-28D6-45C9-8DA5-1E3449DDB6A2}" destId="{2BC5B9EB-8A82-4EDA-B651-F30D10502117}" srcOrd="0" destOrd="0" presId="urn:microsoft.com/office/officeart/2005/8/layout/matrix3"/>
    <dgm:cxn modelId="{D7B6A6F4-4311-4A9C-8C6C-76EAE17C876B}" type="presParOf" srcId="{351DB756-28D6-45C9-8DA5-1E3449DDB6A2}" destId="{C0834878-E35E-4A4D-82B4-0292F613D2B4}" srcOrd="1" destOrd="0" presId="urn:microsoft.com/office/officeart/2005/8/layout/matrix3"/>
    <dgm:cxn modelId="{6C0639CC-3678-43F3-A1E5-E8AEAA995FCF}" type="presParOf" srcId="{351DB756-28D6-45C9-8DA5-1E3449DDB6A2}" destId="{F0BAEBC8-F932-4B63-973B-C8DBC6EC1062}" srcOrd="2" destOrd="0" presId="urn:microsoft.com/office/officeart/2005/8/layout/matrix3"/>
    <dgm:cxn modelId="{935E0286-8CBB-432B-8785-7763A16914C1}" type="presParOf" srcId="{351DB756-28D6-45C9-8DA5-1E3449DDB6A2}" destId="{4591980B-F337-40CE-ADD6-5AA0EA4904C3}" srcOrd="3" destOrd="0" presId="urn:microsoft.com/office/officeart/2005/8/layout/matrix3"/>
    <dgm:cxn modelId="{47E93B02-CA8C-4ABA-85D1-9200199A3331}" type="presParOf" srcId="{351DB756-28D6-45C9-8DA5-1E3449DDB6A2}" destId="{9DCC1094-40B1-4433-9C7C-9B6E07CA0045}"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8B8411-A846-4721-9544-56139966DE27}"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ID"/>
        </a:p>
      </dgm:t>
    </dgm:pt>
    <dgm:pt modelId="{018CBE81-8697-4B26-8DEB-0DD0E11EF065}">
      <dgm:prSet/>
      <dgm:spPr/>
      <dgm:t>
        <a:bodyPr/>
        <a:lstStyle/>
        <a:p>
          <a:r>
            <a:rPr lang="en-US" b="0" i="0"/>
            <a:t>Berdasarkan hasil penilaian dan kesimpulan yang telah ditetapkan oleh asesor ada 3 macam tugas, yaitu : </a:t>
          </a:r>
          <a:endParaRPr lang="en-ID"/>
        </a:p>
      </dgm:t>
    </dgm:pt>
    <dgm:pt modelId="{CD421A63-FDD2-4156-8C7D-993DB2C05238}" type="parTrans" cxnId="{C0FF9C8C-A5F8-4C39-83E0-A9753113F6D2}">
      <dgm:prSet/>
      <dgm:spPr/>
      <dgm:t>
        <a:bodyPr/>
        <a:lstStyle/>
        <a:p>
          <a:endParaRPr lang="en-ID"/>
        </a:p>
      </dgm:t>
    </dgm:pt>
    <dgm:pt modelId="{632591C2-375D-496D-890A-52A310669108}" type="sibTrans" cxnId="{C0FF9C8C-A5F8-4C39-83E0-A9753113F6D2}">
      <dgm:prSet/>
      <dgm:spPr/>
      <dgm:t>
        <a:bodyPr/>
        <a:lstStyle/>
        <a:p>
          <a:endParaRPr lang="en-ID"/>
        </a:p>
      </dgm:t>
    </dgm:pt>
    <dgm:pt modelId="{5E383EF7-009D-491A-B581-E0944968DD72}">
      <dgm:prSet/>
      <dgm:spPr/>
      <dgm:t>
        <a:bodyPr/>
        <a:lstStyle/>
        <a:p>
          <a:r>
            <a:rPr lang="en-US" b="0" i="0"/>
            <a:t>Tugas A: masing-masing peserta menulis rekomendasi untuk jenjang SD (TT)         </a:t>
          </a:r>
          <a:endParaRPr lang="en-ID"/>
        </a:p>
      </dgm:t>
    </dgm:pt>
    <dgm:pt modelId="{F47BD35E-400B-40AE-916E-F9FA9733237F}" type="parTrans" cxnId="{8630F21B-5A84-43D0-9B37-461052D2B19A}">
      <dgm:prSet/>
      <dgm:spPr/>
      <dgm:t>
        <a:bodyPr/>
        <a:lstStyle/>
        <a:p>
          <a:endParaRPr lang="en-ID"/>
        </a:p>
      </dgm:t>
    </dgm:pt>
    <dgm:pt modelId="{0230B4C1-2E83-4F35-B76C-46AFB906F719}" type="sibTrans" cxnId="{8630F21B-5A84-43D0-9B37-461052D2B19A}">
      <dgm:prSet/>
      <dgm:spPr/>
      <dgm:t>
        <a:bodyPr/>
        <a:lstStyle/>
        <a:p>
          <a:endParaRPr lang="en-ID"/>
        </a:p>
      </dgm:t>
    </dgm:pt>
    <dgm:pt modelId="{874E5D6B-9330-403A-8B29-AE1CC1A2DEC1}">
      <dgm:prSet/>
      <dgm:spPr/>
      <dgm:t>
        <a:bodyPr/>
        <a:lstStyle/>
        <a:p>
          <a:r>
            <a:rPr lang="en-US" b="0" i="0"/>
            <a:t>Tugas B: masing-masing peserta menulis rekomendasi untuk jenjang SMK (C)     </a:t>
          </a:r>
          <a:endParaRPr lang="en-ID"/>
        </a:p>
      </dgm:t>
    </dgm:pt>
    <dgm:pt modelId="{8206FB8E-4D2A-40D3-B6A8-AB5D6E9D277C}" type="parTrans" cxnId="{91E235F7-FDA2-4B1B-80CE-F79C81FDA28B}">
      <dgm:prSet/>
      <dgm:spPr/>
      <dgm:t>
        <a:bodyPr/>
        <a:lstStyle/>
        <a:p>
          <a:endParaRPr lang="en-ID"/>
        </a:p>
      </dgm:t>
    </dgm:pt>
    <dgm:pt modelId="{00FE785E-E34E-4868-A1D6-2E3DF95A2208}" type="sibTrans" cxnId="{91E235F7-FDA2-4B1B-80CE-F79C81FDA28B}">
      <dgm:prSet/>
      <dgm:spPr/>
      <dgm:t>
        <a:bodyPr/>
        <a:lstStyle/>
        <a:p>
          <a:endParaRPr lang="en-ID"/>
        </a:p>
      </dgm:t>
    </dgm:pt>
    <dgm:pt modelId="{66823C92-573A-4F95-BD4B-0C7AD2DE2E04}">
      <dgm:prSet/>
      <dgm:spPr/>
      <dgm:t>
        <a:bodyPr/>
        <a:lstStyle/>
        <a:p>
          <a:r>
            <a:rPr lang="en-US" b="0" i="0"/>
            <a:t>Tugas C: masing-masing peserta menulis rekomendasi untuk jenjang SLB (B)         </a:t>
          </a:r>
          <a:endParaRPr lang="en-ID"/>
        </a:p>
      </dgm:t>
    </dgm:pt>
    <dgm:pt modelId="{BFDBCAC2-8E7B-48BC-B1FC-2056CA746420}" type="parTrans" cxnId="{06A946C6-BF00-4CBB-A289-E48C67B472BA}">
      <dgm:prSet/>
      <dgm:spPr/>
      <dgm:t>
        <a:bodyPr/>
        <a:lstStyle/>
        <a:p>
          <a:endParaRPr lang="en-ID"/>
        </a:p>
      </dgm:t>
    </dgm:pt>
    <dgm:pt modelId="{5CC3372C-03E9-429B-AAE0-020EF88DE5D1}" type="sibTrans" cxnId="{06A946C6-BF00-4CBB-A289-E48C67B472BA}">
      <dgm:prSet/>
      <dgm:spPr/>
      <dgm:t>
        <a:bodyPr/>
        <a:lstStyle/>
        <a:p>
          <a:endParaRPr lang="en-ID"/>
        </a:p>
      </dgm:t>
    </dgm:pt>
    <dgm:pt modelId="{33A889E4-E564-45A6-B853-8F24D97404D2}">
      <dgm:prSet/>
      <dgm:spPr/>
      <dgm:t>
        <a:bodyPr/>
        <a:lstStyle/>
        <a:p>
          <a:r>
            <a:rPr lang="en-US" b="0" i="0" dirty="0" err="1"/>
            <a:t>Pelatih</a:t>
          </a:r>
          <a:r>
            <a:rPr lang="en-US" b="0" i="0" dirty="0"/>
            <a:t> </a:t>
          </a:r>
          <a:r>
            <a:rPr lang="en-US" b="0" i="0" dirty="0" err="1"/>
            <a:t>membagi</a:t>
          </a:r>
          <a:r>
            <a:rPr lang="en-US" b="0" i="0" dirty="0"/>
            <a:t> </a:t>
          </a:r>
          <a:r>
            <a:rPr lang="en-US" b="0" i="0" dirty="0" err="1"/>
            <a:t>tugas</a:t>
          </a:r>
          <a:r>
            <a:rPr lang="en-US" b="0" i="0" dirty="0"/>
            <a:t> A </a:t>
          </a:r>
          <a:r>
            <a:rPr lang="en-US" b="0" i="0" dirty="0" err="1"/>
            <a:t>kepada</a:t>
          </a:r>
          <a:r>
            <a:rPr lang="en-US" b="0" i="0" dirty="0"/>
            <a:t> 7 orang, </a:t>
          </a:r>
          <a:r>
            <a:rPr lang="en-US" b="0" i="0" dirty="0" err="1"/>
            <a:t>tugas</a:t>
          </a:r>
          <a:r>
            <a:rPr lang="en-US" b="0" i="0" dirty="0"/>
            <a:t> B </a:t>
          </a:r>
          <a:r>
            <a:rPr lang="en-US" b="0" i="0" dirty="0" err="1"/>
            <a:t>kepada</a:t>
          </a:r>
          <a:r>
            <a:rPr lang="en-US" b="0" i="0" dirty="0"/>
            <a:t> 7 orang, dan </a:t>
          </a:r>
          <a:r>
            <a:rPr lang="en-US" b="0" i="0" dirty="0" err="1"/>
            <a:t>tugas</a:t>
          </a:r>
          <a:r>
            <a:rPr lang="en-US" b="0" i="0" dirty="0"/>
            <a:t> C </a:t>
          </a:r>
          <a:r>
            <a:rPr lang="en-US" b="0" i="0" dirty="0" err="1"/>
            <a:t>kepada</a:t>
          </a:r>
          <a:r>
            <a:rPr lang="en-US" b="0" i="0" dirty="0"/>
            <a:t> 6 orang </a:t>
          </a:r>
          <a:r>
            <a:rPr lang="en-US" b="0" i="0" dirty="0" err="1"/>
            <a:t>untuk</a:t>
          </a:r>
          <a:r>
            <a:rPr lang="en-US" b="0" i="0" dirty="0"/>
            <a:t> </a:t>
          </a:r>
          <a:r>
            <a:rPr lang="en-US" b="0" i="0" dirty="0" err="1"/>
            <a:t>dikerjakan</a:t>
          </a:r>
          <a:r>
            <a:rPr lang="en-US" b="0" i="0" dirty="0"/>
            <a:t> </a:t>
          </a:r>
          <a:r>
            <a:rPr lang="en-US" b="0" i="0" dirty="0" err="1"/>
            <a:t>secara</a:t>
          </a:r>
          <a:r>
            <a:rPr lang="en-US" b="0" i="0" dirty="0"/>
            <a:t> </a:t>
          </a:r>
          <a:r>
            <a:rPr lang="en-US" b="0" i="0" dirty="0" err="1"/>
            <a:t>individu</a:t>
          </a:r>
          <a:r>
            <a:rPr lang="en-US" b="0" i="0" dirty="0"/>
            <a:t> (</a:t>
          </a:r>
          <a:r>
            <a:rPr lang="en-US" b="0" i="0" dirty="0">
              <a:solidFill>
                <a:srgbClr val="FF0000"/>
              </a:solidFill>
            </a:rPr>
            <a:t>BUKAN</a:t>
          </a:r>
          <a:r>
            <a:rPr lang="en-US" b="0" i="0" dirty="0"/>
            <a:t> </a:t>
          </a:r>
          <a:r>
            <a:rPr lang="en-US" b="0" i="0" dirty="0" err="1"/>
            <a:t>kelompok</a:t>
          </a:r>
          <a:r>
            <a:rPr lang="en-US" b="0" i="0" dirty="0"/>
            <a:t>)</a:t>
          </a:r>
          <a:endParaRPr lang="en-ID" dirty="0"/>
        </a:p>
      </dgm:t>
    </dgm:pt>
    <dgm:pt modelId="{CA6841DF-416B-473E-A9CD-888DFB14644E}" type="parTrans" cxnId="{EC326424-2D81-4E85-ABE3-363EE84C9964}">
      <dgm:prSet/>
      <dgm:spPr/>
      <dgm:t>
        <a:bodyPr/>
        <a:lstStyle/>
        <a:p>
          <a:endParaRPr lang="en-ID"/>
        </a:p>
      </dgm:t>
    </dgm:pt>
    <dgm:pt modelId="{4A637338-F04C-46A2-94DA-909BC9663BB4}" type="sibTrans" cxnId="{EC326424-2D81-4E85-ABE3-363EE84C9964}">
      <dgm:prSet/>
      <dgm:spPr/>
      <dgm:t>
        <a:bodyPr/>
        <a:lstStyle/>
        <a:p>
          <a:endParaRPr lang="en-ID"/>
        </a:p>
      </dgm:t>
    </dgm:pt>
    <dgm:pt modelId="{4A786C1C-6529-48CF-8CAA-8A99EF5F9F53}">
      <dgm:prSet/>
      <dgm:spPr/>
      <dgm:t>
        <a:bodyPr/>
        <a:lstStyle/>
        <a:p>
          <a:r>
            <a:rPr lang="en-US" b="0" i="0" dirty="0" err="1"/>
            <a:t>Peserta</a:t>
          </a:r>
          <a:r>
            <a:rPr lang="en-US" b="0" i="0" dirty="0"/>
            <a:t> </a:t>
          </a:r>
          <a:r>
            <a:rPr lang="en-US" b="0" i="0" dirty="0" err="1"/>
            <a:t>menyusun</a:t>
          </a:r>
          <a:r>
            <a:rPr lang="en-US" b="0" i="0" dirty="0"/>
            <a:t> </a:t>
          </a:r>
          <a:r>
            <a:rPr lang="en-US" b="0" i="0" dirty="0" err="1"/>
            <a:t>rekomendasi</a:t>
          </a:r>
          <a:r>
            <a:rPr lang="en-US" b="0" i="0" dirty="0"/>
            <a:t> </a:t>
          </a:r>
          <a:r>
            <a:rPr lang="en-US" b="0" i="0" dirty="0" err="1"/>
            <a:t>untuk</a:t>
          </a:r>
          <a:r>
            <a:rPr lang="en-US" b="0" i="0" dirty="0"/>
            <a:t> </a:t>
          </a:r>
          <a:r>
            <a:rPr lang="en-US" b="0" i="0" dirty="0" err="1"/>
            <a:t>semua</a:t>
          </a:r>
          <a:r>
            <a:rPr lang="en-US" b="0" i="0" dirty="0"/>
            <a:t> </a:t>
          </a:r>
          <a:r>
            <a:rPr lang="en-US" b="0" i="0" dirty="0" err="1"/>
            <a:t>komponen</a:t>
          </a:r>
          <a:r>
            <a:rPr lang="en-US" b="0" i="0" dirty="0"/>
            <a:t> </a:t>
          </a:r>
          <a:r>
            <a:rPr lang="en-US" b="0" i="0" dirty="0" err="1"/>
            <a:t>sesuai</a:t>
          </a:r>
          <a:r>
            <a:rPr lang="en-US" b="0" i="0" dirty="0"/>
            <a:t> </a:t>
          </a:r>
          <a:r>
            <a:rPr lang="en-US" b="0" i="0" dirty="0" err="1"/>
            <a:t>dengan</a:t>
          </a:r>
          <a:r>
            <a:rPr lang="en-US" b="0" i="0" dirty="0"/>
            <a:t> </a:t>
          </a:r>
          <a:r>
            <a:rPr lang="en-US" b="0" i="0" dirty="0" err="1"/>
            <a:t>tugas</a:t>
          </a:r>
          <a:r>
            <a:rPr lang="en-US" b="0" i="0" dirty="0"/>
            <a:t> </a:t>
          </a:r>
          <a:r>
            <a:rPr lang="en-US" b="0" i="0" dirty="0" err="1"/>
            <a:t>diberikan</a:t>
          </a:r>
          <a:endParaRPr lang="en-ID" dirty="0"/>
        </a:p>
      </dgm:t>
    </dgm:pt>
    <dgm:pt modelId="{B11297F7-9F7A-46E9-A52F-6916C8D02247}" type="parTrans" cxnId="{71A01E06-8B7B-447C-969C-FCFC4FA4B1B4}">
      <dgm:prSet/>
      <dgm:spPr/>
      <dgm:t>
        <a:bodyPr/>
        <a:lstStyle/>
        <a:p>
          <a:endParaRPr lang="en-ID"/>
        </a:p>
      </dgm:t>
    </dgm:pt>
    <dgm:pt modelId="{00C58F01-337C-4D60-A442-F0ADADF3DA3D}" type="sibTrans" cxnId="{71A01E06-8B7B-447C-969C-FCFC4FA4B1B4}">
      <dgm:prSet/>
      <dgm:spPr/>
      <dgm:t>
        <a:bodyPr/>
        <a:lstStyle/>
        <a:p>
          <a:endParaRPr lang="en-ID"/>
        </a:p>
      </dgm:t>
    </dgm:pt>
    <dgm:pt modelId="{E351D5F3-5B81-48C5-B55B-65F9D5914C6A}">
      <dgm:prSet/>
      <dgm:spPr/>
      <dgm:t>
        <a:bodyPr/>
        <a:lstStyle/>
        <a:p>
          <a:r>
            <a:rPr lang="en-US" b="0" i="0"/>
            <a:t>Terapkan materi rekomendasi yang sudah diajarkan (analisis komponen/sub komponen menyilang, What, Why, Who, &amp; How} dalam rekomendasi yang anda tulis</a:t>
          </a:r>
          <a:endParaRPr lang="en-ID"/>
        </a:p>
      </dgm:t>
    </dgm:pt>
    <dgm:pt modelId="{F5A8BA9B-222B-4C72-86F8-680F8A802300}" type="parTrans" cxnId="{C3AAF44A-B8AD-4A09-8B9D-603D50A1E038}">
      <dgm:prSet/>
      <dgm:spPr/>
      <dgm:t>
        <a:bodyPr/>
        <a:lstStyle/>
        <a:p>
          <a:endParaRPr lang="en-ID"/>
        </a:p>
      </dgm:t>
    </dgm:pt>
    <dgm:pt modelId="{504922FC-BE67-4447-9C98-3A3FB4F1794B}" type="sibTrans" cxnId="{C3AAF44A-B8AD-4A09-8B9D-603D50A1E038}">
      <dgm:prSet/>
      <dgm:spPr/>
      <dgm:t>
        <a:bodyPr/>
        <a:lstStyle/>
        <a:p>
          <a:endParaRPr lang="en-ID"/>
        </a:p>
      </dgm:t>
    </dgm:pt>
    <dgm:pt modelId="{1AB7E599-DFBA-49B8-A837-686A4011EFBB}">
      <dgm:prSet/>
      <dgm:spPr/>
      <dgm:t>
        <a:bodyPr/>
        <a:lstStyle/>
        <a:p>
          <a:r>
            <a:rPr lang="en-US" b="0" i="0"/>
            <a:t>Kirimkan hasil rekomendasi Anda kepada panitia dengan menuliskan nama, kelas, dan tugas anda (A/B/C)</a:t>
          </a:r>
          <a:endParaRPr lang="en-ID"/>
        </a:p>
      </dgm:t>
    </dgm:pt>
    <dgm:pt modelId="{E736690F-CF44-4A5D-B154-28FBB8DF5BAC}" type="parTrans" cxnId="{F8DEEB50-FCE6-438F-A600-B37E1C1E1C9A}">
      <dgm:prSet/>
      <dgm:spPr/>
      <dgm:t>
        <a:bodyPr/>
        <a:lstStyle/>
        <a:p>
          <a:endParaRPr lang="en-ID"/>
        </a:p>
      </dgm:t>
    </dgm:pt>
    <dgm:pt modelId="{C09BAABE-18B3-471C-802E-1F6F59994928}" type="sibTrans" cxnId="{F8DEEB50-FCE6-438F-A600-B37E1C1E1C9A}">
      <dgm:prSet/>
      <dgm:spPr/>
      <dgm:t>
        <a:bodyPr/>
        <a:lstStyle/>
        <a:p>
          <a:endParaRPr lang="en-ID"/>
        </a:p>
      </dgm:t>
    </dgm:pt>
    <dgm:pt modelId="{5062C230-5E00-48A1-A4C9-06CFCBA00618}" type="pres">
      <dgm:prSet presAssocID="{278B8411-A846-4721-9544-56139966DE27}" presName="linear" presStyleCnt="0">
        <dgm:presLayoutVars>
          <dgm:animLvl val="lvl"/>
          <dgm:resizeHandles val="exact"/>
        </dgm:presLayoutVars>
      </dgm:prSet>
      <dgm:spPr/>
    </dgm:pt>
    <dgm:pt modelId="{3B36BA6E-0912-49BA-9B19-0F41931B50C2}" type="pres">
      <dgm:prSet presAssocID="{018CBE81-8697-4B26-8DEB-0DD0E11EF065}" presName="parentText" presStyleLbl="node1" presStyleIdx="0" presStyleCnt="5" custLinFactNeighborY="11969">
        <dgm:presLayoutVars>
          <dgm:chMax val="0"/>
          <dgm:bulletEnabled val="1"/>
        </dgm:presLayoutVars>
      </dgm:prSet>
      <dgm:spPr/>
    </dgm:pt>
    <dgm:pt modelId="{F96BA811-C7B8-4598-8FC7-33CE0AFA0D2A}" type="pres">
      <dgm:prSet presAssocID="{018CBE81-8697-4B26-8DEB-0DD0E11EF065}" presName="childText" presStyleLbl="revTx" presStyleIdx="0" presStyleCnt="1">
        <dgm:presLayoutVars>
          <dgm:bulletEnabled val="1"/>
        </dgm:presLayoutVars>
      </dgm:prSet>
      <dgm:spPr/>
    </dgm:pt>
    <dgm:pt modelId="{8BD36C0F-0239-4F08-B116-1B79F8439571}" type="pres">
      <dgm:prSet presAssocID="{33A889E4-E564-45A6-B853-8F24D97404D2}" presName="parentText" presStyleLbl="node1" presStyleIdx="1" presStyleCnt="5" custLinFactNeighborY="-56472">
        <dgm:presLayoutVars>
          <dgm:chMax val="0"/>
          <dgm:bulletEnabled val="1"/>
        </dgm:presLayoutVars>
      </dgm:prSet>
      <dgm:spPr/>
    </dgm:pt>
    <dgm:pt modelId="{34E8FD78-C83C-4542-9E67-195821B62B63}" type="pres">
      <dgm:prSet presAssocID="{4A637338-F04C-46A2-94DA-909BC9663BB4}" presName="spacer" presStyleCnt="0"/>
      <dgm:spPr/>
    </dgm:pt>
    <dgm:pt modelId="{E8CBD4D1-4F29-48FE-AD0E-6CE48C5536E3}" type="pres">
      <dgm:prSet presAssocID="{4A786C1C-6529-48CF-8CAA-8A99EF5F9F53}" presName="parentText" presStyleLbl="node1" presStyleIdx="2" presStyleCnt="5">
        <dgm:presLayoutVars>
          <dgm:chMax val="0"/>
          <dgm:bulletEnabled val="1"/>
        </dgm:presLayoutVars>
      </dgm:prSet>
      <dgm:spPr/>
    </dgm:pt>
    <dgm:pt modelId="{489AD350-E9F2-4216-A832-4D35539E79ED}" type="pres">
      <dgm:prSet presAssocID="{00C58F01-337C-4D60-A442-F0ADADF3DA3D}" presName="spacer" presStyleCnt="0"/>
      <dgm:spPr/>
    </dgm:pt>
    <dgm:pt modelId="{A0E8144D-CAE5-41BC-AAA4-379702598D1B}" type="pres">
      <dgm:prSet presAssocID="{E351D5F3-5B81-48C5-B55B-65F9D5914C6A}" presName="parentText" presStyleLbl="node1" presStyleIdx="3" presStyleCnt="5">
        <dgm:presLayoutVars>
          <dgm:chMax val="0"/>
          <dgm:bulletEnabled val="1"/>
        </dgm:presLayoutVars>
      </dgm:prSet>
      <dgm:spPr/>
    </dgm:pt>
    <dgm:pt modelId="{CC0B2231-6A3A-450F-94E2-4F62E4B09B49}" type="pres">
      <dgm:prSet presAssocID="{504922FC-BE67-4447-9C98-3A3FB4F1794B}" presName="spacer" presStyleCnt="0"/>
      <dgm:spPr/>
    </dgm:pt>
    <dgm:pt modelId="{08545578-942C-4FB3-B089-4D4828495738}" type="pres">
      <dgm:prSet presAssocID="{1AB7E599-DFBA-49B8-A837-686A4011EFBB}" presName="parentText" presStyleLbl="node1" presStyleIdx="4" presStyleCnt="5">
        <dgm:presLayoutVars>
          <dgm:chMax val="0"/>
          <dgm:bulletEnabled val="1"/>
        </dgm:presLayoutVars>
      </dgm:prSet>
      <dgm:spPr/>
    </dgm:pt>
  </dgm:ptLst>
  <dgm:cxnLst>
    <dgm:cxn modelId="{71A01E06-8B7B-447C-969C-FCFC4FA4B1B4}" srcId="{278B8411-A846-4721-9544-56139966DE27}" destId="{4A786C1C-6529-48CF-8CAA-8A99EF5F9F53}" srcOrd="2" destOrd="0" parTransId="{B11297F7-9F7A-46E9-A52F-6916C8D02247}" sibTransId="{00C58F01-337C-4D60-A442-F0ADADF3DA3D}"/>
    <dgm:cxn modelId="{A3A9CA0C-A091-4978-BF90-5DB2B4EC966D}" type="presOf" srcId="{1AB7E599-DFBA-49B8-A837-686A4011EFBB}" destId="{08545578-942C-4FB3-B089-4D4828495738}" srcOrd="0" destOrd="0" presId="urn:microsoft.com/office/officeart/2005/8/layout/vList2"/>
    <dgm:cxn modelId="{ECB45110-A98D-4784-BFDE-DFDBA1ADA271}" type="presOf" srcId="{E351D5F3-5B81-48C5-B55B-65F9D5914C6A}" destId="{A0E8144D-CAE5-41BC-AAA4-379702598D1B}" srcOrd="0" destOrd="0" presId="urn:microsoft.com/office/officeart/2005/8/layout/vList2"/>
    <dgm:cxn modelId="{643FC71A-613C-4FB5-8126-13ED98D91E4A}" type="presOf" srcId="{4A786C1C-6529-48CF-8CAA-8A99EF5F9F53}" destId="{E8CBD4D1-4F29-48FE-AD0E-6CE48C5536E3}" srcOrd="0" destOrd="0" presId="urn:microsoft.com/office/officeart/2005/8/layout/vList2"/>
    <dgm:cxn modelId="{8630F21B-5A84-43D0-9B37-461052D2B19A}" srcId="{018CBE81-8697-4B26-8DEB-0DD0E11EF065}" destId="{5E383EF7-009D-491A-B581-E0944968DD72}" srcOrd="0" destOrd="0" parTransId="{F47BD35E-400B-40AE-916E-F9FA9733237F}" sibTransId="{0230B4C1-2E83-4F35-B76C-46AFB906F719}"/>
    <dgm:cxn modelId="{6CA6621C-5BAE-4A46-8030-22C0E96C5268}" type="presOf" srcId="{278B8411-A846-4721-9544-56139966DE27}" destId="{5062C230-5E00-48A1-A4C9-06CFCBA00618}" srcOrd="0" destOrd="0" presId="urn:microsoft.com/office/officeart/2005/8/layout/vList2"/>
    <dgm:cxn modelId="{E710331E-7D40-41F1-8D29-0FB5CCFA5E63}" type="presOf" srcId="{33A889E4-E564-45A6-B853-8F24D97404D2}" destId="{8BD36C0F-0239-4F08-B116-1B79F8439571}" srcOrd="0" destOrd="0" presId="urn:microsoft.com/office/officeart/2005/8/layout/vList2"/>
    <dgm:cxn modelId="{8D876A1E-5F97-4C67-A72D-0D0D8EDF27FD}" type="presOf" srcId="{5E383EF7-009D-491A-B581-E0944968DD72}" destId="{F96BA811-C7B8-4598-8FC7-33CE0AFA0D2A}" srcOrd="0" destOrd="0" presId="urn:microsoft.com/office/officeart/2005/8/layout/vList2"/>
    <dgm:cxn modelId="{EC326424-2D81-4E85-ABE3-363EE84C9964}" srcId="{278B8411-A846-4721-9544-56139966DE27}" destId="{33A889E4-E564-45A6-B853-8F24D97404D2}" srcOrd="1" destOrd="0" parTransId="{CA6841DF-416B-473E-A9CD-888DFB14644E}" sibTransId="{4A637338-F04C-46A2-94DA-909BC9663BB4}"/>
    <dgm:cxn modelId="{DCBC1C3A-99E3-4F44-B59D-FFAF9E68A0A9}" type="presOf" srcId="{018CBE81-8697-4B26-8DEB-0DD0E11EF065}" destId="{3B36BA6E-0912-49BA-9B19-0F41931B50C2}" srcOrd="0" destOrd="0" presId="urn:microsoft.com/office/officeart/2005/8/layout/vList2"/>
    <dgm:cxn modelId="{C3AAF44A-B8AD-4A09-8B9D-603D50A1E038}" srcId="{278B8411-A846-4721-9544-56139966DE27}" destId="{E351D5F3-5B81-48C5-B55B-65F9D5914C6A}" srcOrd="3" destOrd="0" parTransId="{F5A8BA9B-222B-4C72-86F8-680F8A802300}" sibTransId="{504922FC-BE67-4447-9C98-3A3FB4F1794B}"/>
    <dgm:cxn modelId="{F8DEEB50-FCE6-438F-A600-B37E1C1E1C9A}" srcId="{278B8411-A846-4721-9544-56139966DE27}" destId="{1AB7E599-DFBA-49B8-A837-686A4011EFBB}" srcOrd="4" destOrd="0" parTransId="{E736690F-CF44-4A5D-B154-28FBB8DF5BAC}" sibTransId="{C09BAABE-18B3-471C-802E-1F6F59994928}"/>
    <dgm:cxn modelId="{3012DA8A-DD9A-4D4E-AF5B-23DD8DF12295}" type="presOf" srcId="{66823C92-573A-4F95-BD4B-0C7AD2DE2E04}" destId="{F96BA811-C7B8-4598-8FC7-33CE0AFA0D2A}" srcOrd="0" destOrd="2" presId="urn:microsoft.com/office/officeart/2005/8/layout/vList2"/>
    <dgm:cxn modelId="{C0FF9C8C-A5F8-4C39-83E0-A9753113F6D2}" srcId="{278B8411-A846-4721-9544-56139966DE27}" destId="{018CBE81-8697-4B26-8DEB-0DD0E11EF065}" srcOrd="0" destOrd="0" parTransId="{CD421A63-FDD2-4156-8C7D-993DB2C05238}" sibTransId="{632591C2-375D-496D-890A-52A310669108}"/>
    <dgm:cxn modelId="{205CEB9D-EE6B-45DA-9608-BF0492097FF7}" type="presOf" srcId="{874E5D6B-9330-403A-8B29-AE1CC1A2DEC1}" destId="{F96BA811-C7B8-4598-8FC7-33CE0AFA0D2A}" srcOrd="0" destOrd="1" presId="urn:microsoft.com/office/officeart/2005/8/layout/vList2"/>
    <dgm:cxn modelId="{06A946C6-BF00-4CBB-A289-E48C67B472BA}" srcId="{018CBE81-8697-4B26-8DEB-0DD0E11EF065}" destId="{66823C92-573A-4F95-BD4B-0C7AD2DE2E04}" srcOrd="2" destOrd="0" parTransId="{BFDBCAC2-8E7B-48BC-B1FC-2056CA746420}" sibTransId="{5CC3372C-03E9-429B-AAE0-020EF88DE5D1}"/>
    <dgm:cxn modelId="{91E235F7-FDA2-4B1B-80CE-F79C81FDA28B}" srcId="{018CBE81-8697-4B26-8DEB-0DD0E11EF065}" destId="{874E5D6B-9330-403A-8B29-AE1CC1A2DEC1}" srcOrd="1" destOrd="0" parTransId="{8206FB8E-4D2A-40D3-B6A8-AB5D6E9D277C}" sibTransId="{00FE785E-E34E-4868-A1D6-2E3DF95A2208}"/>
    <dgm:cxn modelId="{3E618C69-1EBF-4CB4-B98C-1DB7D170BCF5}" type="presParOf" srcId="{5062C230-5E00-48A1-A4C9-06CFCBA00618}" destId="{3B36BA6E-0912-49BA-9B19-0F41931B50C2}" srcOrd="0" destOrd="0" presId="urn:microsoft.com/office/officeart/2005/8/layout/vList2"/>
    <dgm:cxn modelId="{1CCBF87E-ECE8-40DB-8AC5-F9FE717CF0FE}" type="presParOf" srcId="{5062C230-5E00-48A1-A4C9-06CFCBA00618}" destId="{F96BA811-C7B8-4598-8FC7-33CE0AFA0D2A}" srcOrd="1" destOrd="0" presId="urn:microsoft.com/office/officeart/2005/8/layout/vList2"/>
    <dgm:cxn modelId="{AAE37723-C4F7-4D68-9085-6A25589CC1CB}" type="presParOf" srcId="{5062C230-5E00-48A1-A4C9-06CFCBA00618}" destId="{8BD36C0F-0239-4F08-B116-1B79F8439571}" srcOrd="2" destOrd="0" presId="urn:microsoft.com/office/officeart/2005/8/layout/vList2"/>
    <dgm:cxn modelId="{219D12B7-1E1F-492C-BE30-104307D86A3D}" type="presParOf" srcId="{5062C230-5E00-48A1-A4C9-06CFCBA00618}" destId="{34E8FD78-C83C-4542-9E67-195821B62B63}" srcOrd="3" destOrd="0" presId="urn:microsoft.com/office/officeart/2005/8/layout/vList2"/>
    <dgm:cxn modelId="{01497A16-A12F-4590-90EB-3A4F41659F07}" type="presParOf" srcId="{5062C230-5E00-48A1-A4C9-06CFCBA00618}" destId="{E8CBD4D1-4F29-48FE-AD0E-6CE48C5536E3}" srcOrd="4" destOrd="0" presId="urn:microsoft.com/office/officeart/2005/8/layout/vList2"/>
    <dgm:cxn modelId="{1B737053-CAC0-4FDC-AE3C-1429E871CAA8}" type="presParOf" srcId="{5062C230-5E00-48A1-A4C9-06CFCBA00618}" destId="{489AD350-E9F2-4216-A832-4D35539E79ED}" srcOrd="5" destOrd="0" presId="urn:microsoft.com/office/officeart/2005/8/layout/vList2"/>
    <dgm:cxn modelId="{DEF68DF0-7F21-4A1A-BA2F-A69EF2CD8FAE}" type="presParOf" srcId="{5062C230-5E00-48A1-A4C9-06CFCBA00618}" destId="{A0E8144D-CAE5-41BC-AAA4-379702598D1B}" srcOrd="6" destOrd="0" presId="urn:microsoft.com/office/officeart/2005/8/layout/vList2"/>
    <dgm:cxn modelId="{E7731C14-4058-4DB8-942C-ECA98DFE02A6}" type="presParOf" srcId="{5062C230-5E00-48A1-A4C9-06CFCBA00618}" destId="{CC0B2231-6A3A-450F-94E2-4F62E4B09B49}" srcOrd="7" destOrd="0" presId="urn:microsoft.com/office/officeart/2005/8/layout/vList2"/>
    <dgm:cxn modelId="{DBA22359-6EC7-4052-8BAE-19EAEEFB9E43}" type="presParOf" srcId="{5062C230-5E00-48A1-A4C9-06CFCBA00618}" destId="{08545578-942C-4FB3-B089-4D4828495738}"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C1E65-299B-450F-9125-6A1D65D99022}">
      <dsp:nvSpPr>
        <dsp:cNvPr id="0" name=""/>
        <dsp:cNvSpPr/>
      </dsp:nvSpPr>
      <dsp:spPr>
        <a:xfrm>
          <a:off x="1307" y="0"/>
          <a:ext cx="3400598" cy="5008164"/>
        </a:xfrm>
        <a:prstGeom prst="roundRect">
          <a:avLst>
            <a:gd name="adj" fmla="val 10000"/>
          </a:avLst>
        </a:prstGeom>
        <a:solidFill>
          <a:schemeClr val="accent2">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l" defTabSz="1244600">
            <a:lnSpc>
              <a:spcPct val="90000"/>
            </a:lnSpc>
            <a:spcBef>
              <a:spcPct val="0"/>
            </a:spcBef>
            <a:spcAft>
              <a:spcPct val="35000"/>
            </a:spcAft>
            <a:buNone/>
          </a:pPr>
          <a:endParaRPr lang="en-US" sz="2800" b="1" i="0" kern="1200" dirty="0"/>
        </a:p>
        <a:p>
          <a:pPr marL="0" lvl="0" indent="0" algn="l" defTabSz="1244600">
            <a:lnSpc>
              <a:spcPct val="90000"/>
            </a:lnSpc>
            <a:spcBef>
              <a:spcPct val="0"/>
            </a:spcBef>
            <a:spcAft>
              <a:spcPct val="35000"/>
            </a:spcAft>
            <a:buNone/>
          </a:pPr>
          <a:r>
            <a:rPr lang="en-US" sz="2800" b="1" i="0" kern="1200" dirty="0" err="1"/>
            <a:t>Rekomendasi</a:t>
          </a:r>
          <a:r>
            <a:rPr lang="en-US" sz="2800" b="1" i="0" kern="1200" dirty="0"/>
            <a:t> </a:t>
          </a:r>
          <a:r>
            <a:rPr lang="en-US" sz="2800" b="1" i="0" kern="1200" dirty="0" err="1">
              <a:solidFill>
                <a:srgbClr val="FF0000"/>
              </a:solidFill>
            </a:rPr>
            <a:t>dibuat</a:t>
          </a:r>
          <a:r>
            <a:rPr lang="en-US" sz="2800" b="1" i="0" kern="1200" dirty="0">
              <a:solidFill>
                <a:srgbClr val="FF0000"/>
              </a:solidFill>
            </a:rPr>
            <a:t> </a:t>
          </a:r>
          <a:r>
            <a:rPr lang="en-US" sz="2800" b="1" i="0" kern="1200" dirty="0" err="1">
              <a:solidFill>
                <a:srgbClr val="FF0000"/>
              </a:solidFill>
            </a:rPr>
            <a:t>bersama</a:t>
          </a:r>
          <a:r>
            <a:rPr lang="en-US" sz="2800" b="1" i="0" kern="1200" dirty="0">
              <a:solidFill>
                <a:srgbClr val="FF0000"/>
              </a:solidFill>
            </a:rPr>
            <a:t> </a:t>
          </a:r>
          <a:r>
            <a:rPr lang="en-US" sz="2800" b="1" i="0" kern="1200" dirty="0" err="1"/>
            <a:t>antara</a:t>
          </a:r>
          <a:r>
            <a:rPr lang="en-US" sz="2800" b="1" i="0" kern="1200" dirty="0"/>
            <a:t> </a:t>
          </a:r>
          <a:r>
            <a:rPr lang="en-US" sz="2800" b="1" i="0" kern="1200" dirty="0" err="1"/>
            <a:t>asesor</a:t>
          </a:r>
          <a:r>
            <a:rPr lang="en-US" sz="2800" b="1" i="0" kern="1200" dirty="0"/>
            <a:t> 1 dan </a:t>
          </a:r>
          <a:r>
            <a:rPr lang="en-US" sz="2800" b="1" i="0" kern="1200" dirty="0" err="1"/>
            <a:t>asesor</a:t>
          </a:r>
          <a:r>
            <a:rPr lang="en-US" sz="2800" b="1" i="0" kern="1200" dirty="0"/>
            <a:t> 2 (</a:t>
          </a:r>
          <a:r>
            <a:rPr lang="en-US" sz="2800" b="1" i="0" kern="1200" dirty="0" err="1"/>
            <a:t>walaupun</a:t>
          </a:r>
          <a:r>
            <a:rPr lang="en-US" sz="2800" b="1" i="0" kern="1200" dirty="0"/>
            <a:t> masing-masing </a:t>
          </a:r>
          <a:r>
            <a:rPr lang="en-US" sz="2800" b="1" i="0" kern="1200" dirty="0" err="1"/>
            <a:t>memberikan</a:t>
          </a:r>
          <a:r>
            <a:rPr lang="en-US" sz="2800" b="1" i="0" kern="1200" dirty="0"/>
            <a:t> </a:t>
          </a:r>
          <a:r>
            <a:rPr lang="en-US" sz="2800" b="1" i="0" kern="1200" dirty="0" err="1"/>
            <a:t>skor</a:t>
          </a:r>
          <a:r>
            <a:rPr lang="en-US" sz="2800" b="1" i="0" kern="1200" dirty="0"/>
            <a:t>).</a:t>
          </a:r>
          <a:endParaRPr lang="en-ID" sz="2800" kern="1200" dirty="0"/>
        </a:p>
      </dsp:txBody>
      <dsp:txXfrm>
        <a:off x="1307" y="0"/>
        <a:ext cx="3400598" cy="1502449"/>
      </dsp:txXfrm>
    </dsp:sp>
    <dsp:sp modelId="{FC73DFCE-BD95-4465-9A80-89D2BED92BDF}">
      <dsp:nvSpPr>
        <dsp:cNvPr id="0" name=""/>
        <dsp:cNvSpPr/>
      </dsp:nvSpPr>
      <dsp:spPr>
        <a:xfrm>
          <a:off x="3656950" y="0"/>
          <a:ext cx="3400598" cy="5008164"/>
        </a:xfrm>
        <a:prstGeom prst="roundRect">
          <a:avLst>
            <a:gd name="adj" fmla="val 10000"/>
          </a:avLst>
        </a:prstGeom>
        <a:solidFill>
          <a:schemeClr val="accent2">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ctr" defTabSz="1244600">
            <a:lnSpc>
              <a:spcPct val="90000"/>
            </a:lnSpc>
            <a:spcBef>
              <a:spcPct val="0"/>
            </a:spcBef>
            <a:spcAft>
              <a:spcPct val="35000"/>
            </a:spcAft>
            <a:buNone/>
          </a:pPr>
          <a:endParaRPr lang="en-US" sz="2800" b="1" i="0" kern="1200" dirty="0"/>
        </a:p>
        <a:p>
          <a:pPr marL="0" lvl="0" indent="0" algn="l" defTabSz="1244600">
            <a:lnSpc>
              <a:spcPct val="90000"/>
            </a:lnSpc>
            <a:spcBef>
              <a:spcPct val="0"/>
            </a:spcBef>
            <a:spcAft>
              <a:spcPct val="35000"/>
            </a:spcAft>
            <a:buNone/>
          </a:pPr>
          <a:endParaRPr lang="en-US" sz="2800" b="1" i="0" kern="1200" dirty="0"/>
        </a:p>
        <a:p>
          <a:pPr marL="0" lvl="0" indent="0" algn="l" defTabSz="1244600">
            <a:lnSpc>
              <a:spcPct val="90000"/>
            </a:lnSpc>
            <a:spcBef>
              <a:spcPct val="0"/>
            </a:spcBef>
            <a:spcAft>
              <a:spcPct val="35000"/>
            </a:spcAft>
            <a:buNone/>
          </a:pPr>
          <a:r>
            <a:rPr lang="en-US" sz="2800" b="1" i="0" kern="1200" dirty="0" err="1"/>
            <a:t>Rekomendasi</a:t>
          </a:r>
          <a:r>
            <a:rPr lang="en-US" sz="2800" b="1" i="0" kern="1200" dirty="0"/>
            <a:t> </a:t>
          </a:r>
          <a:r>
            <a:rPr lang="en-US" sz="2800" b="1" i="0" kern="1200" dirty="0" err="1"/>
            <a:t>dibuat</a:t>
          </a:r>
          <a:r>
            <a:rPr lang="en-US" sz="2800" b="1" i="0" kern="1200" dirty="0"/>
            <a:t> </a:t>
          </a:r>
          <a:r>
            <a:rPr lang="en-US" sz="2800" b="1" i="0" kern="1200" dirty="0" err="1">
              <a:solidFill>
                <a:srgbClr val="FF0000"/>
              </a:solidFill>
            </a:rPr>
            <a:t>setelah</a:t>
          </a:r>
          <a:r>
            <a:rPr lang="en-US" sz="2800" b="1" i="0" kern="1200" dirty="0">
              <a:solidFill>
                <a:srgbClr val="FF0000"/>
              </a:solidFill>
            </a:rPr>
            <a:t> </a:t>
          </a:r>
          <a:r>
            <a:rPr lang="en-US" sz="2800" b="1" i="0" kern="1200" dirty="0" err="1">
              <a:solidFill>
                <a:srgbClr val="FF0000"/>
              </a:solidFill>
            </a:rPr>
            <a:t>penilaian</a:t>
          </a:r>
          <a:r>
            <a:rPr lang="en-US" sz="2800" b="1" i="0" kern="1200" dirty="0">
              <a:solidFill>
                <a:srgbClr val="FF0000"/>
              </a:solidFill>
            </a:rPr>
            <a:t> </a:t>
          </a:r>
          <a:r>
            <a:rPr lang="en-US" sz="2800" b="1" i="0" kern="1200" dirty="0" err="1">
              <a:solidFill>
                <a:srgbClr val="FF0000"/>
              </a:solidFill>
            </a:rPr>
            <a:t>selesai</a:t>
          </a:r>
          <a:r>
            <a:rPr lang="en-US" sz="2800" b="1" i="0" kern="1200" dirty="0"/>
            <a:t>, </a:t>
          </a:r>
          <a:r>
            <a:rPr lang="en-US" sz="2800" b="1" i="0" kern="1200" dirty="0" err="1"/>
            <a:t>sehingga</a:t>
          </a:r>
          <a:r>
            <a:rPr lang="en-US" sz="2800" b="1" i="0" kern="1200" dirty="0"/>
            <a:t> </a:t>
          </a:r>
          <a:r>
            <a:rPr lang="en-US" sz="2800" b="1" i="0" kern="1200" dirty="0" err="1"/>
            <a:t>asesor</a:t>
          </a:r>
          <a:r>
            <a:rPr lang="en-US" sz="2800" b="1" i="0" kern="1200" dirty="0"/>
            <a:t> </a:t>
          </a:r>
          <a:r>
            <a:rPr lang="en-US" sz="2800" b="1" i="0" kern="1200" dirty="0" err="1"/>
            <a:t>mendapatkan</a:t>
          </a:r>
          <a:r>
            <a:rPr lang="en-US" sz="2800" b="1" i="0" kern="1200" dirty="0"/>
            <a:t> </a:t>
          </a:r>
          <a:r>
            <a:rPr lang="en-US" sz="2800" b="1" i="0" kern="1200" dirty="0" err="1"/>
            <a:t>gambaran</a:t>
          </a:r>
          <a:r>
            <a:rPr lang="en-US" sz="2800" b="1" i="0" kern="1200" dirty="0"/>
            <a:t> </a:t>
          </a:r>
          <a:r>
            <a:rPr lang="en-US" sz="2800" b="1" i="0" kern="1200" dirty="0" err="1"/>
            <a:t>utuh</a:t>
          </a:r>
          <a:r>
            <a:rPr lang="en-US" sz="2800" b="1" i="0" kern="1200" dirty="0"/>
            <a:t> </a:t>
          </a:r>
          <a:r>
            <a:rPr lang="en-US" sz="2800" b="1" i="0" kern="1200" dirty="0" err="1"/>
            <a:t>apa</a:t>
          </a:r>
          <a:r>
            <a:rPr lang="en-US" sz="2800" b="1" i="0" kern="1200" dirty="0"/>
            <a:t> yang </a:t>
          </a:r>
          <a:r>
            <a:rPr lang="en-US" sz="2800" b="1" i="0" kern="1200" dirty="0" err="1"/>
            <a:t>terjadi</a:t>
          </a:r>
          <a:r>
            <a:rPr lang="en-US" sz="2800" b="1" i="0" kern="1200" dirty="0"/>
            <a:t> di </a:t>
          </a:r>
          <a:r>
            <a:rPr lang="en-US" sz="2800" b="1" i="0" kern="1200" dirty="0" err="1"/>
            <a:t>sekolah</a:t>
          </a:r>
          <a:r>
            <a:rPr lang="en-US" sz="2800" b="1" i="0" kern="1200" dirty="0"/>
            <a:t>. </a:t>
          </a:r>
          <a:endParaRPr lang="en-ID" sz="2800" kern="1200" dirty="0"/>
        </a:p>
      </dsp:txBody>
      <dsp:txXfrm>
        <a:off x="3656950" y="0"/>
        <a:ext cx="3400598" cy="1502449"/>
      </dsp:txXfrm>
    </dsp:sp>
    <dsp:sp modelId="{13C267B5-4BF8-42B8-8C01-87DAA453DB0C}">
      <dsp:nvSpPr>
        <dsp:cNvPr id="0" name=""/>
        <dsp:cNvSpPr/>
      </dsp:nvSpPr>
      <dsp:spPr>
        <a:xfrm>
          <a:off x="7312593" y="0"/>
          <a:ext cx="3400598" cy="5008164"/>
        </a:xfrm>
        <a:prstGeom prst="roundRect">
          <a:avLst>
            <a:gd name="adj" fmla="val 10000"/>
          </a:avLst>
        </a:prstGeom>
        <a:solidFill>
          <a:schemeClr val="accent2">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1" i="0" kern="1200" dirty="0"/>
        </a:p>
        <a:p>
          <a:pPr marL="0" lvl="0" indent="0" algn="ctr" defTabSz="444500">
            <a:lnSpc>
              <a:spcPct val="90000"/>
            </a:lnSpc>
            <a:spcBef>
              <a:spcPct val="0"/>
            </a:spcBef>
            <a:spcAft>
              <a:spcPct val="35000"/>
            </a:spcAft>
            <a:buNone/>
          </a:pPr>
          <a:endParaRPr lang="en-US" sz="1000" b="1" i="0" kern="1200" dirty="0"/>
        </a:p>
        <a:p>
          <a:pPr marL="0" lvl="0" indent="0" algn="ctr" defTabSz="444500">
            <a:lnSpc>
              <a:spcPct val="90000"/>
            </a:lnSpc>
            <a:spcBef>
              <a:spcPct val="0"/>
            </a:spcBef>
            <a:spcAft>
              <a:spcPct val="35000"/>
            </a:spcAft>
            <a:buNone/>
          </a:pPr>
          <a:endParaRPr lang="en-US" sz="1000" b="1" i="0" kern="1200" dirty="0"/>
        </a:p>
        <a:p>
          <a:pPr marL="0" lvl="0" indent="0" algn="ctr" defTabSz="444500">
            <a:lnSpc>
              <a:spcPct val="90000"/>
            </a:lnSpc>
            <a:spcBef>
              <a:spcPct val="0"/>
            </a:spcBef>
            <a:spcAft>
              <a:spcPct val="35000"/>
            </a:spcAft>
            <a:buNone/>
          </a:pPr>
          <a:endParaRPr lang="en-US" sz="1000" b="1" i="0" kern="1200" dirty="0"/>
        </a:p>
        <a:p>
          <a:pPr marL="0" lvl="0" indent="0" algn="ctr" defTabSz="444500">
            <a:lnSpc>
              <a:spcPct val="90000"/>
            </a:lnSpc>
            <a:spcBef>
              <a:spcPct val="0"/>
            </a:spcBef>
            <a:spcAft>
              <a:spcPct val="35000"/>
            </a:spcAft>
            <a:buNone/>
          </a:pPr>
          <a:endParaRPr lang="en-US" sz="1000" b="1" i="0" kern="1200" dirty="0"/>
        </a:p>
        <a:p>
          <a:pPr marL="0" lvl="0" indent="0" algn="ctr" defTabSz="444500">
            <a:lnSpc>
              <a:spcPct val="90000"/>
            </a:lnSpc>
            <a:spcBef>
              <a:spcPct val="0"/>
            </a:spcBef>
            <a:spcAft>
              <a:spcPct val="35000"/>
            </a:spcAft>
            <a:buNone/>
          </a:pPr>
          <a:endParaRPr lang="en-US" sz="2800" b="1" i="0" kern="1200" dirty="0"/>
        </a:p>
        <a:p>
          <a:pPr marL="0" lvl="0" indent="0" algn="ctr" defTabSz="444500">
            <a:lnSpc>
              <a:spcPct val="90000"/>
            </a:lnSpc>
            <a:spcBef>
              <a:spcPct val="0"/>
            </a:spcBef>
            <a:spcAft>
              <a:spcPct val="35000"/>
            </a:spcAft>
            <a:buNone/>
          </a:pPr>
          <a:endParaRPr lang="en-US" sz="2800" b="1" i="0" kern="1200" dirty="0"/>
        </a:p>
        <a:p>
          <a:pPr marL="0" lvl="0" indent="0" algn="ctr" defTabSz="444500">
            <a:lnSpc>
              <a:spcPct val="90000"/>
            </a:lnSpc>
            <a:spcBef>
              <a:spcPct val="0"/>
            </a:spcBef>
            <a:spcAft>
              <a:spcPct val="35000"/>
            </a:spcAft>
            <a:buNone/>
          </a:pPr>
          <a:endParaRPr lang="en-US" sz="2800" b="1" i="0" kern="1200" dirty="0"/>
        </a:p>
        <a:p>
          <a:pPr marL="0" lvl="0" indent="0" algn="ctr" defTabSz="444500">
            <a:lnSpc>
              <a:spcPct val="90000"/>
            </a:lnSpc>
            <a:spcBef>
              <a:spcPct val="0"/>
            </a:spcBef>
            <a:spcAft>
              <a:spcPct val="35000"/>
            </a:spcAft>
            <a:buNone/>
          </a:pPr>
          <a:endParaRPr lang="en-US" sz="2800" b="1" i="0" kern="1200" dirty="0"/>
        </a:p>
        <a:p>
          <a:pPr marL="0" lvl="0" indent="0" algn="ctr" defTabSz="444500">
            <a:lnSpc>
              <a:spcPct val="90000"/>
            </a:lnSpc>
            <a:spcBef>
              <a:spcPct val="0"/>
            </a:spcBef>
            <a:spcAft>
              <a:spcPct val="35000"/>
            </a:spcAft>
            <a:buNone/>
          </a:pPr>
          <a:endParaRPr lang="en-US" sz="2800" b="1" i="0" kern="1200" dirty="0"/>
        </a:p>
        <a:p>
          <a:pPr marL="0" lvl="0" indent="0" algn="l" defTabSz="444500">
            <a:lnSpc>
              <a:spcPct val="90000"/>
            </a:lnSpc>
            <a:spcBef>
              <a:spcPct val="0"/>
            </a:spcBef>
            <a:spcAft>
              <a:spcPct val="35000"/>
            </a:spcAft>
            <a:buNone/>
          </a:pPr>
          <a:r>
            <a:rPr lang="en-US" sz="2800" b="1" i="0" kern="1200" dirty="0" err="1"/>
            <a:t>Asesor</a:t>
          </a:r>
          <a:r>
            <a:rPr lang="en-US" sz="2800" b="1" i="0" kern="1200" dirty="0"/>
            <a:t> </a:t>
          </a:r>
          <a:r>
            <a:rPr lang="en-US" sz="2800" b="1" i="0" kern="1200" dirty="0" err="1"/>
            <a:t>harus</a:t>
          </a:r>
          <a:r>
            <a:rPr lang="en-US" sz="2800" b="1" i="0" kern="1200" dirty="0"/>
            <a:t> </a:t>
          </a:r>
          <a:r>
            <a:rPr lang="en-US" sz="2800" b="1" i="0" kern="1200" dirty="0" err="1"/>
            <a:t>melakukan</a:t>
          </a:r>
          <a:r>
            <a:rPr lang="en-US" sz="2800" b="1" i="0" kern="1200" dirty="0"/>
            <a:t> </a:t>
          </a:r>
          <a:r>
            <a:rPr lang="en-US" sz="2800" b="1" i="0" kern="1200" dirty="0" err="1">
              <a:solidFill>
                <a:srgbClr val="FF0000"/>
              </a:solidFill>
            </a:rPr>
            <a:t>analisis</a:t>
          </a:r>
          <a:r>
            <a:rPr lang="en-US" sz="2800" b="1" i="0" kern="1200" dirty="0">
              <a:solidFill>
                <a:srgbClr val="FF0000"/>
              </a:solidFill>
            </a:rPr>
            <a:t> </a:t>
          </a:r>
          <a:r>
            <a:rPr lang="en-US" sz="2800" b="1" i="0" kern="1200" dirty="0" err="1">
              <a:solidFill>
                <a:srgbClr val="FF0000"/>
              </a:solidFill>
            </a:rPr>
            <a:t>menyilang</a:t>
          </a:r>
          <a:r>
            <a:rPr lang="en-US" sz="2800" b="1" i="0" kern="1200" dirty="0">
              <a:solidFill>
                <a:srgbClr val="FF0000"/>
              </a:solidFill>
            </a:rPr>
            <a:t> </a:t>
          </a:r>
          <a:r>
            <a:rPr lang="en-US" sz="2800" b="1" i="1" kern="1200" dirty="0"/>
            <a:t> </a:t>
          </a:r>
          <a:r>
            <a:rPr lang="en-US" sz="2800" b="1" i="0" kern="1200" dirty="0" err="1"/>
            <a:t>baik</a:t>
          </a:r>
          <a:r>
            <a:rPr lang="en-US" sz="2800" b="1" i="0" kern="1200" dirty="0"/>
            <a:t> </a:t>
          </a:r>
          <a:r>
            <a:rPr lang="en-US" sz="2800" b="1" i="0" kern="1200" dirty="0" err="1"/>
            <a:t>antar</a:t>
          </a:r>
          <a:r>
            <a:rPr lang="en-US" sz="2800" b="1" i="0" kern="1200" dirty="0"/>
            <a:t> </a:t>
          </a:r>
          <a:r>
            <a:rPr lang="en-US" sz="2800" b="1" i="0" kern="1200" dirty="0" err="1"/>
            <a:t>komponen</a:t>
          </a:r>
          <a:r>
            <a:rPr lang="en-US" sz="2800" b="1" i="0" kern="1200" dirty="0"/>
            <a:t> </a:t>
          </a:r>
          <a:r>
            <a:rPr lang="en-US" sz="2800" b="1" i="0" kern="1200" dirty="0" err="1"/>
            <a:t>maupun</a:t>
          </a:r>
          <a:r>
            <a:rPr lang="en-US" sz="2800" b="1" i="0" kern="1200" dirty="0"/>
            <a:t> sub </a:t>
          </a:r>
          <a:r>
            <a:rPr lang="en-US" sz="2800" b="1" i="0" kern="1200" dirty="0" err="1"/>
            <a:t>komponen</a:t>
          </a:r>
          <a:r>
            <a:rPr lang="en-US" sz="2800" b="1" i="0" kern="1200" dirty="0"/>
            <a:t> </a:t>
          </a:r>
          <a:r>
            <a:rPr lang="en-US" sz="2800" b="1" i="0" kern="1200" dirty="0" err="1"/>
            <a:t>untuk</a:t>
          </a:r>
          <a:r>
            <a:rPr lang="en-US" sz="2800" b="1" i="0" kern="1200" dirty="0"/>
            <a:t> </a:t>
          </a:r>
          <a:r>
            <a:rPr lang="en-US" sz="2800" b="1" i="0" kern="1200" dirty="0" err="1"/>
            <a:t>menemukan</a:t>
          </a:r>
          <a:r>
            <a:rPr lang="en-US" sz="2800" b="1" i="0" kern="1200" dirty="0"/>
            <a:t> </a:t>
          </a:r>
          <a:r>
            <a:rPr lang="en-US" sz="2800" b="1" i="0" kern="1200" dirty="0" err="1"/>
            <a:t>sumber</a:t>
          </a:r>
          <a:r>
            <a:rPr lang="en-US" sz="2800" b="1" i="0" kern="1200" dirty="0"/>
            <a:t> </a:t>
          </a:r>
          <a:r>
            <a:rPr lang="en-US" sz="2800" b="1" i="0" kern="1200" dirty="0" err="1"/>
            <a:t>masalah</a:t>
          </a:r>
          <a:r>
            <a:rPr lang="en-US" sz="2800" b="1" i="0" kern="1200" dirty="0"/>
            <a:t>.</a:t>
          </a:r>
          <a:endParaRPr lang="en-ID" sz="2800" kern="1200" dirty="0"/>
        </a:p>
      </dsp:txBody>
      <dsp:txXfrm>
        <a:off x="7312593" y="0"/>
        <a:ext cx="3400598" cy="1502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D828B-1977-46FB-9B17-7E5B7461741C}">
      <dsp:nvSpPr>
        <dsp:cNvPr id="0" name=""/>
        <dsp:cNvSpPr/>
      </dsp:nvSpPr>
      <dsp:spPr>
        <a:xfrm>
          <a:off x="0" y="30755"/>
          <a:ext cx="5635405" cy="1413287"/>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D" sz="2000" b="1" i="0" kern="1200" dirty="0" err="1">
              <a:solidFill>
                <a:srgbClr val="FF0000"/>
              </a:solidFill>
            </a:rPr>
            <a:t>Faktor</a:t>
          </a:r>
          <a:r>
            <a:rPr lang="en-ID" sz="2000" b="1" i="0" kern="1200" dirty="0">
              <a:solidFill>
                <a:srgbClr val="FF0000"/>
              </a:solidFill>
            </a:rPr>
            <a:t> (X-1 </a:t>
          </a:r>
          <a:r>
            <a:rPr lang="en-ID" sz="2000" b="1" i="0" kern="1200" dirty="0" err="1">
              <a:solidFill>
                <a:srgbClr val="FF0000"/>
              </a:solidFill>
            </a:rPr>
            <a:t>s.d</a:t>
          </a:r>
          <a:r>
            <a:rPr lang="en-ID" sz="2000" b="1" i="0" kern="1200" dirty="0">
              <a:solidFill>
                <a:srgbClr val="FF0000"/>
              </a:solidFill>
            </a:rPr>
            <a:t> AA-2)</a:t>
          </a:r>
          <a:r>
            <a:rPr lang="en-ID" sz="2000" b="1" i="0" kern="1200" dirty="0"/>
            <a:t> </a:t>
          </a:r>
          <a:r>
            <a:rPr lang="en-ID" sz="2000" b="1" i="0" kern="1200" dirty="0" err="1"/>
            <a:t>biasanya</a:t>
          </a:r>
          <a:r>
            <a:rPr lang="en-ID" sz="2000" b="1" i="0" kern="1200" dirty="0"/>
            <a:t> </a:t>
          </a:r>
          <a:r>
            <a:rPr lang="en-ID" sz="2000" b="1" i="0" kern="1200" dirty="0" err="1"/>
            <a:t>diambil</a:t>
          </a:r>
          <a:r>
            <a:rPr lang="en-ID" sz="2000" b="1" i="0" kern="1200" dirty="0"/>
            <a:t> </a:t>
          </a:r>
          <a:r>
            <a:rPr lang="en-ID" sz="2000" b="1" i="0" kern="1200" dirty="0" err="1"/>
            <a:t>dari</a:t>
          </a:r>
          <a:r>
            <a:rPr lang="en-ID" sz="2000" b="1" i="0" kern="1200" dirty="0"/>
            <a:t> </a:t>
          </a:r>
          <a:r>
            <a:rPr lang="en-ID" sz="2000" b="1" i="0" kern="1200" dirty="0" err="1"/>
            <a:t>butir</a:t>
          </a:r>
          <a:r>
            <a:rPr lang="en-ID" sz="2000" b="1" i="0" kern="1200" dirty="0"/>
            <a:t> dg </a:t>
          </a:r>
          <a:r>
            <a:rPr lang="en-ID" sz="2000" b="1" i="0" kern="1200" dirty="0" err="1">
              <a:solidFill>
                <a:srgbClr val="FF0000"/>
              </a:solidFill>
            </a:rPr>
            <a:t>skor</a:t>
          </a:r>
          <a:r>
            <a:rPr lang="en-ID" sz="2000" b="1" i="0" kern="1200" dirty="0">
              <a:solidFill>
                <a:srgbClr val="FF0000"/>
              </a:solidFill>
            </a:rPr>
            <a:t> </a:t>
          </a:r>
          <a:r>
            <a:rPr lang="en-ID" sz="2000" b="1" i="0" kern="1200" dirty="0" err="1">
              <a:solidFill>
                <a:srgbClr val="FF0000"/>
              </a:solidFill>
            </a:rPr>
            <a:t>rendah</a:t>
          </a:r>
          <a:r>
            <a:rPr lang="en-ID" sz="2000" b="1" i="0" kern="1200" dirty="0"/>
            <a:t>, dg </a:t>
          </a:r>
          <a:r>
            <a:rPr lang="en-ID" sz="2000" b="1" i="0" kern="1200" dirty="0" err="1"/>
            <a:t>makna</a:t>
          </a:r>
          <a:r>
            <a:rPr lang="en-ID" sz="2000" b="1" i="0" kern="1200" dirty="0"/>
            <a:t> </a:t>
          </a:r>
          <a:r>
            <a:rPr lang="en-ID" sz="2000" b="1" i="0" kern="1200" dirty="0" err="1"/>
            <a:t>kurang</a:t>
          </a:r>
          <a:r>
            <a:rPr lang="en-ID" sz="2000" b="1" i="0" kern="1200" dirty="0"/>
            <a:t> </a:t>
          </a:r>
          <a:r>
            <a:rPr lang="en-ID" sz="2000" b="1" i="0" kern="1200" dirty="0" err="1"/>
            <a:t>baik</a:t>
          </a:r>
          <a:r>
            <a:rPr lang="en-ID" sz="2000" b="1" i="0" kern="1200" dirty="0"/>
            <a:t>.</a:t>
          </a:r>
          <a:endParaRPr lang="en-ID" sz="2000" kern="1200" dirty="0"/>
        </a:p>
      </dsp:txBody>
      <dsp:txXfrm>
        <a:off x="68991" y="99746"/>
        <a:ext cx="5497423" cy="1275305"/>
      </dsp:txXfrm>
    </dsp:sp>
    <dsp:sp modelId="{2E0A14F7-64CA-43ED-B170-3C264747A05C}">
      <dsp:nvSpPr>
        <dsp:cNvPr id="0" name=""/>
        <dsp:cNvSpPr/>
      </dsp:nvSpPr>
      <dsp:spPr>
        <a:xfrm>
          <a:off x="0" y="1493003"/>
          <a:ext cx="5635405" cy="1413287"/>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D" sz="1600" b="1" i="0" kern="1200" dirty="0">
              <a:solidFill>
                <a:srgbClr val="0070C0"/>
              </a:solidFill>
            </a:rPr>
            <a:t>Anak </a:t>
          </a:r>
          <a:r>
            <a:rPr lang="en-ID" sz="1600" b="1" i="0" kern="1200" dirty="0" err="1">
              <a:solidFill>
                <a:srgbClr val="0070C0"/>
              </a:solidFill>
            </a:rPr>
            <a:t>panah</a:t>
          </a:r>
          <a:r>
            <a:rPr lang="en-ID" sz="1600" b="1" i="0" kern="1200" dirty="0">
              <a:solidFill>
                <a:srgbClr val="0070C0"/>
              </a:solidFill>
            </a:rPr>
            <a:t> </a:t>
          </a:r>
          <a:r>
            <a:rPr lang="en-ID" sz="1600" b="1" i="0" kern="1200" dirty="0" err="1">
              <a:solidFill>
                <a:srgbClr val="0070C0"/>
              </a:solidFill>
            </a:rPr>
            <a:t>menunjukkan</a:t>
          </a:r>
          <a:r>
            <a:rPr lang="en-ID" sz="1600" b="1" i="0" kern="1200" dirty="0">
              <a:solidFill>
                <a:srgbClr val="0070C0"/>
              </a:solidFill>
            </a:rPr>
            <a:t> </a:t>
          </a:r>
          <a:r>
            <a:rPr lang="en-ID" sz="1600" b="1" i="0" kern="1200" dirty="0" err="1">
              <a:solidFill>
                <a:srgbClr val="0070C0"/>
              </a:solidFill>
            </a:rPr>
            <a:t>hubungan</a:t>
          </a:r>
          <a:r>
            <a:rPr lang="en-ID" sz="1600" b="1" i="0" kern="1200" dirty="0">
              <a:solidFill>
                <a:srgbClr val="0070C0"/>
              </a:solidFill>
            </a:rPr>
            <a:t> </a:t>
          </a:r>
          <a:r>
            <a:rPr lang="en-ID" sz="1600" b="1" i="0" kern="1200" dirty="0" err="1">
              <a:solidFill>
                <a:srgbClr val="0070C0"/>
              </a:solidFill>
            </a:rPr>
            <a:t>sebab</a:t>
          </a:r>
          <a:r>
            <a:rPr lang="en-ID" sz="1600" b="1" i="0" kern="1200" dirty="0">
              <a:solidFill>
                <a:srgbClr val="0070C0"/>
              </a:solidFill>
            </a:rPr>
            <a:t> </a:t>
          </a:r>
          <a:r>
            <a:rPr lang="en-ID" sz="1600" b="1" i="0" kern="1200" dirty="0" err="1">
              <a:solidFill>
                <a:srgbClr val="0070C0"/>
              </a:solidFill>
            </a:rPr>
            <a:t>akibat</a:t>
          </a:r>
          <a:r>
            <a:rPr lang="en-ID" sz="1600" b="1" i="0" kern="1200" dirty="0">
              <a:solidFill>
                <a:srgbClr val="0070C0"/>
              </a:solidFill>
            </a:rPr>
            <a:t> </a:t>
          </a:r>
          <a:r>
            <a:rPr lang="en-ID" sz="1600" b="1" i="0" kern="1200" dirty="0" err="1"/>
            <a:t>antar</a:t>
          </a:r>
          <a:r>
            <a:rPr lang="en-ID" sz="1600" b="1" i="0" kern="1200" dirty="0"/>
            <a:t> </a:t>
          </a:r>
          <a:r>
            <a:rPr lang="en-ID" sz="1600" b="1" i="0" kern="1200" dirty="0" err="1"/>
            <a:t>faktor</a:t>
          </a:r>
          <a:r>
            <a:rPr lang="en-ID" sz="1600" b="1" i="0" kern="1200" dirty="0"/>
            <a:t> (</a:t>
          </a:r>
          <a:r>
            <a:rPr lang="en-ID" sz="1600" b="1" i="0" kern="1200" dirty="0" err="1"/>
            <a:t>butir</a:t>
          </a:r>
          <a:r>
            <a:rPr lang="en-ID" sz="1600" b="1" i="0" kern="1200" dirty="0"/>
            <a:t>). </a:t>
          </a:r>
          <a:r>
            <a:rPr lang="en-ID" sz="1600" b="1" i="0" kern="1200" dirty="0" err="1"/>
            <a:t>Faktor</a:t>
          </a:r>
          <a:r>
            <a:rPr lang="en-ID" sz="1600" b="1" i="0" kern="1200" dirty="0"/>
            <a:t> </a:t>
          </a:r>
          <a:r>
            <a:rPr lang="en-ID" sz="1600" b="1" i="0" kern="1200" dirty="0" err="1"/>
            <a:t>tsb</a:t>
          </a:r>
          <a:r>
            <a:rPr lang="en-ID" sz="1600" b="1" i="0" kern="1200" dirty="0"/>
            <a:t> </a:t>
          </a:r>
          <a:r>
            <a:rPr lang="en-ID" sz="1600" b="1" i="0" kern="1200" dirty="0" err="1"/>
            <a:t>dapat</a:t>
          </a:r>
          <a:r>
            <a:rPr lang="en-ID" sz="1600" b="1" i="0" kern="1200" dirty="0"/>
            <a:t> </a:t>
          </a:r>
          <a:r>
            <a:rPr lang="en-ID" sz="1600" b="1" i="0" kern="1200" dirty="0" err="1"/>
            <a:t>dalam</a:t>
          </a:r>
          <a:r>
            <a:rPr lang="en-ID" sz="1600" b="1" i="0" kern="1200" dirty="0"/>
            <a:t> </a:t>
          </a:r>
          <a:r>
            <a:rPr lang="en-ID" sz="1600" b="1" i="0" kern="1200" dirty="0" err="1">
              <a:solidFill>
                <a:srgbClr val="0070C0"/>
              </a:solidFill>
            </a:rPr>
            <a:t>satu</a:t>
          </a:r>
          <a:r>
            <a:rPr lang="en-ID" sz="1600" b="1" i="0" kern="1200" dirty="0">
              <a:solidFill>
                <a:srgbClr val="0070C0"/>
              </a:solidFill>
            </a:rPr>
            <a:t> </a:t>
          </a:r>
          <a:r>
            <a:rPr lang="en-ID" sz="1600" b="1" i="0" kern="1200" dirty="0" err="1">
              <a:solidFill>
                <a:srgbClr val="0070C0"/>
              </a:solidFill>
            </a:rPr>
            <a:t>komponen</a:t>
          </a:r>
          <a:r>
            <a:rPr lang="en-ID" sz="1600" b="1" i="0" kern="1200" dirty="0"/>
            <a:t> </a:t>
          </a:r>
          <a:r>
            <a:rPr lang="en-ID" sz="1600" b="1" i="0" kern="1200" dirty="0" err="1"/>
            <a:t>tetapi</a:t>
          </a:r>
          <a:r>
            <a:rPr lang="en-ID" sz="1600" b="1" i="0" kern="1200" dirty="0"/>
            <a:t> juga </a:t>
          </a:r>
          <a:r>
            <a:rPr lang="en-ID" sz="1600" b="1" i="0" kern="1200" dirty="0" err="1">
              <a:solidFill>
                <a:srgbClr val="0070C0"/>
              </a:solidFill>
            </a:rPr>
            <a:t>antar</a:t>
          </a:r>
          <a:r>
            <a:rPr lang="en-ID" sz="1600" b="1" i="0" kern="1200" dirty="0">
              <a:solidFill>
                <a:srgbClr val="0070C0"/>
              </a:solidFill>
            </a:rPr>
            <a:t> </a:t>
          </a:r>
          <a:r>
            <a:rPr lang="en-ID" sz="1600" b="1" i="0" kern="1200" dirty="0" err="1">
              <a:solidFill>
                <a:srgbClr val="0070C0"/>
              </a:solidFill>
            </a:rPr>
            <a:t>komponen</a:t>
          </a:r>
          <a:r>
            <a:rPr lang="en-ID" sz="1600" b="1" i="0" kern="1200" dirty="0"/>
            <a:t>, </a:t>
          </a:r>
          <a:r>
            <a:rPr lang="en-ID" sz="1600" b="1" i="0" kern="1200" dirty="0" err="1"/>
            <a:t>sehingga</a:t>
          </a:r>
          <a:r>
            <a:rPr lang="en-ID" sz="1600" b="1" i="0" kern="1200" dirty="0"/>
            <a:t> </a:t>
          </a:r>
          <a:r>
            <a:rPr lang="en-ID" sz="1600" b="1" i="0" kern="1200" dirty="0" err="1"/>
            <a:t>harus</a:t>
          </a:r>
          <a:r>
            <a:rPr lang="en-ID" sz="1600" b="1" i="0" kern="1200" dirty="0"/>
            <a:t> </a:t>
          </a:r>
          <a:r>
            <a:rPr lang="en-ID" sz="1600" b="1" i="0" kern="1200" dirty="0" err="1"/>
            <a:t>dilakukan</a:t>
          </a:r>
          <a:r>
            <a:rPr lang="en-ID" sz="1600" b="1" i="0" kern="1200" dirty="0"/>
            <a:t> </a:t>
          </a:r>
          <a:r>
            <a:rPr lang="en-ID" sz="1600" b="1" i="0" kern="1200" dirty="0" err="1"/>
            <a:t>analisis</a:t>
          </a:r>
          <a:r>
            <a:rPr lang="en-ID" sz="1600" b="1" i="0" kern="1200" dirty="0"/>
            <a:t> </a:t>
          </a:r>
          <a:r>
            <a:rPr lang="en-ID" sz="1600" b="1" i="0" kern="1200" dirty="0" err="1"/>
            <a:t>menyilang</a:t>
          </a:r>
          <a:r>
            <a:rPr lang="en-ID" sz="1400" b="1" i="0" kern="1200" dirty="0"/>
            <a:t>.</a:t>
          </a:r>
          <a:endParaRPr lang="en-ID" sz="1400" kern="1200" dirty="0"/>
        </a:p>
      </dsp:txBody>
      <dsp:txXfrm>
        <a:off x="68991" y="1561994"/>
        <a:ext cx="5497423" cy="1275305"/>
      </dsp:txXfrm>
    </dsp:sp>
    <dsp:sp modelId="{08F43CF8-95AA-43FE-BC1B-D86B4966BD8A}">
      <dsp:nvSpPr>
        <dsp:cNvPr id="0" name=""/>
        <dsp:cNvSpPr/>
      </dsp:nvSpPr>
      <dsp:spPr>
        <a:xfrm>
          <a:off x="0" y="2955250"/>
          <a:ext cx="5635405" cy="1413287"/>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D" sz="1800" b="1" i="0" kern="1200" dirty="0" err="1">
              <a:solidFill>
                <a:srgbClr val="00B050"/>
              </a:solidFill>
            </a:rPr>
            <a:t>Hubungan</a:t>
          </a:r>
          <a:r>
            <a:rPr lang="en-ID" sz="1800" b="1" i="0" kern="1200" dirty="0">
              <a:solidFill>
                <a:srgbClr val="00B050"/>
              </a:solidFill>
            </a:rPr>
            <a:t> </a:t>
          </a:r>
          <a:r>
            <a:rPr lang="en-ID" sz="1800" b="1" i="0" kern="1200" dirty="0" err="1">
              <a:solidFill>
                <a:srgbClr val="00B050"/>
              </a:solidFill>
            </a:rPr>
            <a:t>sebab-akibat</a:t>
          </a:r>
          <a:r>
            <a:rPr lang="en-ID" sz="1800" b="1" i="0" kern="1200" dirty="0">
              <a:solidFill>
                <a:srgbClr val="00B050"/>
              </a:solidFill>
            </a:rPr>
            <a:t> </a:t>
          </a:r>
          <a:r>
            <a:rPr lang="en-ID" sz="1800" b="1" i="0" kern="1200" dirty="0" err="1"/>
            <a:t>tsb</a:t>
          </a:r>
          <a:r>
            <a:rPr lang="en-ID" sz="1800" b="1" i="0" kern="1200" dirty="0"/>
            <a:t> </a:t>
          </a:r>
          <a:r>
            <a:rPr lang="en-ID" sz="1800" b="1" i="0" kern="1200" dirty="0" err="1"/>
            <a:t>dihasilkan</a:t>
          </a:r>
          <a:r>
            <a:rPr lang="en-ID" sz="1800" b="1" i="0" kern="1200" dirty="0"/>
            <a:t> </a:t>
          </a:r>
          <a:r>
            <a:rPr lang="en-ID" sz="1800" b="1" i="0" kern="1200" dirty="0" err="1"/>
            <a:t>dari</a:t>
          </a:r>
          <a:r>
            <a:rPr lang="en-ID" sz="1800" b="1" i="0" kern="1200" dirty="0"/>
            <a:t> </a:t>
          </a:r>
          <a:r>
            <a:rPr lang="en-ID" sz="1800" b="1" i="0" kern="1200" dirty="0" err="1"/>
            <a:t>analisis</a:t>
          </a:r>
          <a:r>
            <a:rPr lang="en-ID" sz="1800" b="1" i="0" kern="1200" dirty="0"/>
            <a:t> </a:t>
          </a:r>
          <a:r>
            <a:rPr lang="en-ID" sz="1800" b="1" i="0" kern="1200" dirty="0" err="1"/>
            <a:t>asesor</a:t>
          </a:r>
          <a:r>
            <a:rPr lang="en-ID" sz="1800" b="1" i="0" kern="1200" dirty="0"/>
            <a:t> </a:t>
          </a:r>
          <a:r>
            <a:rPr lang="en-ID" sz="1800" b="1" i="0" kern="1200" dirty="0" err="1"/>
            <a:t>berdasarkan</a:t>
          </a:r>
          <a:r>
            <a:rPr lang="en-ID" sz="1800" b="1" i="0" kern="1200" dirty="0"/>
            <a:t> </a:t>
          </a:r>
          <a:r>
            <a:rPr lang="en-ID" sz="1800" b="1" i="0" kern="1200" dirty="0" err="1"/>
            <a:t>teori</a:t>
          </a:r>
          <a:r>
            <a:rPr lang="en-ID" sz="1800" b="1" i="0" kern="1200" dirty="0"/>
            <a:t> yang valid. </a:t>
          </a:r>
          <a:r>
            <a:rPr lang="en-ID" sz="1800" b="1" i="0" kern="1200" dirty="0" err="1"/>
            <a:t>Lazimnya</a:t>
          </a:r>
          <a:r>
            <a:rPr lang="en-ID" sz="1800" b="1" i="0" kern="1200" dirty="0"/>
            <a:t> </a:t>
          </a:r>
          <a:r>
            <a:rPr lang="en-ID" sz="1800" b="1" i="0" kern="1200" dirty="0" err="1">
              <a:solidFill>
                <a:srgbClr val="00B050"/>
              </a:solidFill>
            </a:rPr>
            <a:t>didasarkan</a:t>
          </a:r>
          <a:r>
            <a:rPr lang="en-ID" sz="1800" b="1" i="0" kern="1200" dirty="0">
              <a:solidFill>
                <a:srgbClr val="00B050"/>
              </a:solidFill>
            </a:rPr>
            <a:t> pd </a:t>
          </a:r>
          <a:r>
            <a:rPr lang="en-ID" sz="1800" b="1" i="0" kern="1200" dirty="0" err="1">
              <a:solidFill>
                <a:srgbClr val="00B050"/>
              </a:solidFill>
            </a:rPr>
            <a:t>penerapan</a:t>
          </a:r>
          <a:r>
            <a:rPr lang="en-ID" sz="1800" b="1" i="0" kern="1200" dirty="0">
              <a:solidFill>
                <a:srgbClr val="00B050"/>
              </a:solidFill>
            </a:rPr>
            <a:t> </a:t>
          </a:r>
          <a:r>
            <a:rPr lang="en-ID" sz="1800" b="1" i="0" kern="1200" dirty="0" err="1">
              <a:solidFill>
                <a:srgbClr val="00B050"/>
              </a:solidFill>
            </a:rPr>
            <a:t>sistem</a:t>
          </a:r>
          <a:r>
            <a:rPr lang="en-ID" sz="1800" b="1" i="0" kern="1200" dirty="0">
              <a:solidFill>
                <a:srgbClr val="00B050"/>
              </a:solidFill>
            </a:rPr>
            <a:t> </a:t>
          </a:r>
          <a:r>
            <a:rPr lang="en-ID" sz="1800" b="1" i="0" kern="1200" dirty="0" err="1">
              <a:solidFill>
                <a:srgbClr val="00B050"/>
              </a:solidFill>
            </a:rPr>
            <a:t>berpikir</a:t>
          </a:r>
          <a:r>
            <a:rPr lang="en-ID" sz="1800" b="1" i="0" kern="1200" dirty="0">
              <a:solidFill>
                <a:srgbClr val="00B050"/>
              </a:solidFill>
            </a:rPr>
            <a:t>. </a:t>
          </a:r>
          <a:endParaRPr lang="en-ID" sz="1800" kern="1200" dirty="0">
            <a:solidFill>
              <a:srgbClr val="00B050"/>
            </a:solidFill>
          </a:endParaRPr>
        </a:p>
      </dsp:txBody>
      <dsp:txXfrm>
        <a:off x="68991" y="3024241"/>
        <a:ext cx="5497423" cy="1275305"/>
      </dsp:txXfrm>
    </dsp:sp>
    <dsp:sp modelId="{4224FCC3-052B-4378-9FA1-4554B56BE450}">
      <dsp:nvSpPr>
        <dsp:cNvPr id="0" name=""/>
        <dsp:cNvSpPr/>
      </dsp:nvSpPr>
      <dsp:spPr>
        <a:xfrm>
          <a:off x="0" y="4417497"/>
          <a:ext cx="5635405" cy="1413287"/>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D" sz="1700" b="1" i="0" kern="1200" dirty="0" err="1"/>
            <a:t>Biasanya</a:t>
          </a:r>
          <a:r>
            <a:rPr lang="en-ID" sz="1700" b="1" i="0" kern="1200" dirty="0"/>
            <a:t> </a:t>
          </a:r>
          <a:r>
            <a:rPr lang="en-ID" sz="1700" b="1" i="0" kern="1200" dirty="0" err="1"/>
            <a:t>akan</a:t>
          </a:r>
          <a:r>
            <a:rPr lang="en-ID" sz="1700" b="1" i="0" kern="1200" dirty="0"/>
            <a:t> </a:t>
          </a:r>
          <a:r>
            <a:rPr lang="en-ID" sz="1700" b="1" i="0" kern="1200" dirty="0" err="1"/>
            <a:t>ditemukan</a:t>
          </a:r>
          <a:r>
            <a:rPr lang="en-ID" sz="1700" b="1" i="0" kern="1200" dirty="0"/>
            <a:t> </a:t>
          </a:r>
          <a:r>
            <a:rPr lang="en-ID" sz="1700" b="1" i="0" kern="1200" dirty="0" err="1"/>
            <a:t>faktor</a:t>
          </a:r>
          <a:r>
            <a:rPr lang="en-ID" sz="1700" b="1" i="0" kern="1200" dirty="0"/>
            <a:t> </a:t>
          </a:r>
          <a:r>
            <a:rPr lang="en-ID" sz="1700" b="1" i="0" kern="1200" dirty="0" err="1"/>
            <a:t>krusial</a:t>
          </a:r>
          <a:r>
            <a:rPr lang="en-ID" sz="1700" b="1" i="0" kern="1200" dirty="0"/>
            <a:t>, </a:t>
          </a:r>
          <a:r>
            <a:rPr lang="en-ID" sz="1700" b="1" i="0" kern="1200" dirty="0" err="1"/>
            <a:t>yaitu</a:t>
          </a:r>
          <a:r>
            <a:rPr lang="en-ID" sz="1700" b="1" i="0" kern="1200" dirty="0"/>
            <a:t> </a:t>
          </a:r>
          <a:r>
            <a:rPr lang="en-ID" sz="1700" b="1" i="0" kern="1200" dirty="0" err="1"/>
            <a:t>faktor</a:t>
          </a:r>
          <a:r>
            <a:rPr lang="en-ID" sz="1700" b="1" i="0" kern="1200" dirty="0"/>
            <a:t> yang </a:t>
          </a:r>
          <a:r>
            <a:rPr lang="en-ID" sz="1700" b="1" i="0" kern="1200" dirty="0" err="1"/>
            <a:t>menjadi</a:t>
          </a:r>
          <a:r>
            <a:rPr lang="en-ID" sz="1700" b="1" i="0" kern="1200" dirty="0"/>
            <a:t> </a:t>
          </a:r>
          <a:r>
            <a:rPr lang="en-ID" sz="1700" b="1" i="0" kern="1200" dirty="0">
              <a:solidFill>
                <a:srgbClr val="FF0000"/>
              </a:solidFill>
            </a:rPr>
            <a:t>causa prima </a:t>
          </a:r>
          <a:r>
            <a:rPr lang="en-ID" sz="1700" b="1" i="0" kern="1200" dirty="0" err="1"/>
            <a:t>mengapa</a:t>
          </a:r>
          <a:r>
            <a:rPr lang="en-ID" sz="1700" b="1" i="0" kern="1200" dirty="0"/>
            <a:t> </a:t>
          </a:r>
          <a:r>
            <a:rPr lang="en-ID" sz="1700" b="1" i="0" kern="1200" dirty="0" err="1"/>
            <a:t>semua</a:t>
          </a:r>
          <a:r>
            <a:rPr lang="en-ID" sz="1700" b="1" i="0" kern="1200" dirty="0"/>
            <a:t> </a:t>
          </a:r>
          <a:r>
            <a:rPr lang="en-ID" sz="1700" b="1" i="0" kern="1200" dirty="0" err="1"/>
            <a:t>itu</a:t>
          </a:r>
          <a:r>
            <a:rPr lang="en-ID" sz="1700" b="1" i="0" kern="1200" dirty="0"/>
            <a:t> </a:t>
          </a:r>
          <a:r>
            <a:rPr lang="en-ID" sz="1700" b="1" i="0" kern="1200" dirty="0" err="1"/>
            <a:t>terjadi</a:t>
          </a:r>
          <a:r>
            <a:rPr lang="en-ID" sz="1700" b="1" i="0" kern="1200" dirty="0"/>
            <a:t>, </a:t>
          </a:r>
          <a:r>
            <a:rPr lang="en-ID" sz="1700" b="1" i="0" kern="1200" dirty="0" err="1"/>
            <a:t>sehingga</a:t>
          </a:r>
          <a:r>
            <a:rPr lang="en-ID" sz="1700" b="1" i="0" kern="1200" dirty="0"/>
            <a:t> </a:t>
          </a:r>
          <a:r>
            <a:rPr lang="en-ID" sz="1700" b="1" i="0" kern="1200" dirty="0" err="1"/>
            <a:t>faktor</a:t>
          </a:r>
          <a:r>
            <a:rPr lang="en-ID" sz="1700" b="1" i="0" kern="1200" dirty="0"/>
            <a:t> </a:t>
          </a:r>
          <a:r>
            <a:rPr lang="en-ID" sz="1700" b="1" i="0" kern="1200" dirty="0" err="1"/>
            <a:t>itu</a:t>
          </a:r>
          <a:r>
            <a:rPr lang="en-ID" sz="1700" b="1" i="0" kern="1200" dirty="0"/>
            <a:t> yang </a:t>
          </a:r>
          <a:r>
            <a:rPr lang="en-ID" sz="1700" b="1" i="0" kern="1200" dirty="0" err="1">
              <a:solidFill>
                <a:srgbClr val="FF0000"/>
              </a:solidFill>
            </a:rPr>
            <a:t>harus</a:t>
          </a:r>
          <a:r>
            <a:rPr lang="en-ID" sz="1700" b="1" i="0" kern="1200" dirty="0">
              <a:solidFill>
                <a:srgbClr val="FF0000"/>
              </a:solidFill>
            </a:rPr>
            <a:t> </a:t>
          </a:r>
          <a:r>
            <a:rPr lang="en-ID" sz="1700" b="1" i="0" kern="1200" dirty="0" err="1">
              <a:solidFill>
                <a:srgbClr val="FF0000"/>
              </a:solidFill>
            </a:rPr>
            <a:t>segera</a:t>
          </a:r>
          <a:r>
            <a:rPr lang="en-ID" sz="1700" b="1" i="0" kern="1200" dirty="0">
              <a:solidFill>
                <a:srgbClr val="FF0000"/>
              </a:solidFill>
            </a:rPr>
            <a:t> </a:t>
          </a:r>
          <a:r>
            <a:rPr lang="en-ID" sz="1700" b="1" i="0" kern="1200" dirty="0" err="1">
              <a:solidFill>
                <a:srgbClr val="FF0000"/>
              </a:solidFill>
            </a:rPr>
            <a:t>diatasi</a:t>
          </a:r>
          <a:r>
            <a:rPr lang="en-ID" sz="1700" b="1" i="0" kern="1200" dirty="0"/>
            <a:t>. </a:t>
          </a:r>
          <a:r>
            <a:rPr lang="en-ID" sz="1700" b="1" i="0" kern="1200" dirty="0" err="1"/>
            <a:t>Bukan</a:t>
          </a:r>
          <a:r>
            <a:rPr lang="en-ID" sz="1700" b="1" i="0" kern="1200" dirty="0"/>
            <a:t> </a:t>
          </a:r>
          <a:r>
            <a:rPr lang="en-ID" sz="1700" b="1" i="0" kern="1200" dirty="0" err="1"/>
            <a:t>berarti</a:t>
          </a:r>
          <a:r>
            <a:rPr lang="en-ID" sz="1700" b="1" i="0" kern="1200" dirty="0"/>
            <a:t> </a:t>
          </a:r>
          <a:r>
            <a:rPr lang="en-ID" sz="1700" b="1" i="0" kern="1200" dirty="0" err="1"/>
            <a:t>yg</a:t>
          </a:r>
          <a:r>
            <a:rPr lang="en-ID" sz="1700" b="1" i="0" kern="1200" dirty="0"/>
            <a:t> lain </a:t>
          </a:r>
          <a:r>
            <a:rPr lang="en-ID" sz="1700" b="1" i="0" kern="1200" dirty="0" err="1"/>
            <a:t>dibiarkan</a:t>
          </a:r>
          <a:r>
            <a:rPr lang="en-ID" sz="1700" b="1" i="0" kern="1200" dirty="0"/>
            <a:t>, </a:t>
          </a:r>
          <a:r>
            <a:rPr lang="en-ID" sz="1700" b="1" i="0" kern="1200" dirty="0" err="1"/>
            <a:t>tetapi</a:t>
          </a:r>
          <a:r>
            <a:rPr lang="en-ID" sz="1700" b="1" i="0" kern="1200" dirty="0"/>
            <a:t> </a:t>
          </a:r>
          <a:r>
            <a:rPr lang="en-ID" sz="1700" b="1" i="0" kern="1200" dirty="0" err="1"/>
            <a:t>butir</a:t>
          </a:r>
          <a:r>
            <a:rPr lang="en-ID" sz="1700" b="1" i="0" kern="1200" dirty="0"/>
            <a:t> </a:t>
          </a:r>
          <a:r>
            <a:rPr lang="en-ID" sz="1700" b="1" i="0" kern="1200" dirty="0" err="1"/>
            <a:t>itu</a:t>
          </a:r>
          <a:r>
            <a:rPr lang="en-ID" sz="1700" b="1" i="0" kern="1200" dirty="0"/>
            <a:t> </a:t>
          </a:r>
          <a:r>
            <a:rPr lang="en-ID" sz="1700" b="1" i="0" kern="1200" dirty="0" err="1"/>
            <a:t>yg</a:t>
          </a:r>
          <a:r>
            <a:rPr lang="en-ID" sz="1700" b="1" i="0" kern="1200" dirty="0"/>
            <a:t> </a:t>
          </a:r>
          <a:r>
            <a:rPr lang="en-ID" sz="1700" b="1" i="0" kern="1200" dirty="0" err="1"/>
            <a:t>harus</a:t>
          </a:r>
          <a:r>
            <a:rPr lang="en-ID" sz="1700" b="1" i="0" kern="1200" dirty="0"/>
            <a:t> </a:t>
          </a:r>
          <a:r>
            <a:rPr lang="en-ID" sz="1700" b="1" i="0" kern="1200" dirty="0" err="1"/>
            <a:t>mendapat</a:t>
          </a:r>
          <a:r>
            <a:rPr lang="en-ID" sz="1700" b="1" i="0" kern="1200" dirty="0"/>
            <a:t> </a:t>
          </a:r>
          <a:r>
            <a:rPr lang="en-ID" sz="1700" b="1" i="0" kern="1200" dirty="0" err="1"/>
            <a:t>perhatian</a:t>
          </a:r>
          <a:r>
            <a:rPr lang="en-ID" sz="1700" b="1" i="0" kern="1200" dirty="0"/>
            <a:t> </a:t>
          </a:r>
          <a:r>
            <a:rPr lang="en-ID" sz="1700" b="1" i="0" kern="1200" dirty="0" err="1"/>
            <a:t>segera</a:t>
          </a:r>
          <a:r>
            <a:rPr lang="en-ID" sz="1700" b="1" i="0" kern="1200" dirty="0"/>
            <a:t> </a:t>
          </a:r>
          <a:r>
            <a:rPr lang="en-ID" sz="1700" b="1" i="0" kern="1200" dirty="0" err="1"/>
            <a:t>diatasi</a:t>
          </a:r>
          <a:r>
            <a:rPr lang="en-ID" sz="1700" b="1" i="0" kern="1200" dirty="0"/>
            <a:t>.</a:t>
          </a:r>
          <a:endParaRPr lang="en-ID" sz="1700" kern="1200" dirty="0"/>
        </a:p>
      </dsp:txBody>
      <dsp:txXfrm>
        <a:off x="68991" y="4486488"/>
        <a:ext cx="5497423" cy="12753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E5CFD-F0F2-4650-A238-F264965E81BA}">
      <dsp:nvSpPr>
        <dsp:cNvPr id="0" name=""/>
        <dsp:cNvSpPr/>
      </dsp:nvSpPr>
      <dsp:spPr>
        <a:xfrm>
          <a:off x="4958" y="822650"/>
          <a:ext cx="2168161" cy="294734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dirty="0" err="1">
              <a:solidFill>
                <a:srgbClr val="FFFF00"/>
              </a:solidFill>
            </a:rPr>
            <a:t>Membaca</a:t>
          </a:r>
          <a:r>
            <a:rPr lang="en-US" sz="1700" b="0" i="0" kern="1200" dirty="0">
              <a:solidFill>
                <a:srgbClr val="FFFF00"/>
              </a:solidFill>
            </a:rPr>
            <a:t> data </a:t>
          </a:r>
          <a:r>
            <a:rPr lang="en-US" sz="1700" b="0" i="0" kern="1200" dirty="0" err="1"/>
            <a:t>capaian</a:t>
          </a:r>
          <a:r>
            <a:rPr lang="en-US" sz="1700" b="0" i="0" kern="1200" dirty="0"/>
            <a:t> </a:t>
          </a:r>
          <a:r>
            <a:rPr lang="en-US" sz="1700" b="0" i="0" kern="1200" dirty="0" err="1"/>
            <a:t>kinerja</a:t>
          </a:r>
          <a:r>
            <a:rPr lang="en-US" sz="1700" b="0" i="0" kern="1200" dirty="0"/>
            <a:t> per </a:t>
          </a:r>
          <a:r>
            <a:rPr lang="en-US" sz="1700" b="0" i="0" kern="1200" dirty="0" err="1"/>
            <a:t>butir</a:t>
          </a:r>
          <a:r>
            <a:rPr lang="en-US" sz="1700" b="0" i="0" kern="1200" dirty="0"/>
            <a:t> </a:t>
          </a:r>
          <a:r>
            <a:rPr lang="en-US" sz="1700" b="0" i="0" kern="1200" dirty="0" err="1"/>
            <a:t>untuk</a:t>
          </a:r>
          <a:r>
            <a:rPr lang="en-US" sz="1700" b="0" i="0" kern="1200" dirty="0"/>
            <a:t> </a:t>
          </a:r>
          <a:r>
            <a:rPr lang="en-US" sz="1700" b="0" i="0" kern="1200" dirty="0" err="1"/>
            <a:t>setiap</a:t>
          </a:r>
          <a:r>
            <a:rPr lang="en-US" sz="1700" b="0" i="0" kern="1200" dirty="0"/>
            <a:t> </a:t>
          </a:r>
          <a:r>
            <a:rPr lang="en-US" sz="1700" b="0" i="0" kern="1200" dirty="0" err="1"/>
            <a:t>komponen</a:t>
          </a:r>
          <a:r>
            <a:rPr lang="en-US" sz="1700" b="0" i="0" kern="1200" dirty="0"/>
            <a:t> </a:t>
          </a:r>
          <a:r>
            <a:rPr lang="en-US" sz="1700" b="0" i="0" kern="1200" dirty="0" err="1"/>
            <a:t>secara</a:t>
          </a:r>
          <a:r>
            <a:rPr lang="en-US" sz="1700" b="0" i="0" kern="1200" dirty="0"/>
            <a:t> </a:t>
          </a:r>
          <a:r>
            <a:rPr lang="en-US" sz="1700" b="0" i="0" kern="1200" dirty="0" err="1"/>
            <a:t>berurutan</a:t>
          </a:r>
          <a:r>
            <a:rPr lang="en-US" sz="1700" b="0" i="0" kern="1200" dirty="0"/>
            <a:t> </a:t>
          </a:r>
          <a:r>
            <a:rPr lang="en-US" sz="1700" b="0" i="0" kern="1200" dirty="0" err="1"/>
            <a:t>dimulai</a:t>
          </a:r>
          <a:r>
            <a:rPr lang="en-US" sz="1700" b="0" i="0" kern="1200" dirty="0"/>
            <a:t> </a:t>
          </a:r>
          <a:r>
            <a:rPr lang="en-US" sz="1700" b="0" i="0" kern="1200" dirty="0" err="1"/>
            <a:t>dari</a:t>
          </a:r>
          <a:r>
            <a:rPr lang="en-US" sz="1700" b="0" i="0" kern="1200" dirty="0"/>
            <a:t> </a:t>
          </a:r>
          <a:r>
            <a:rPr lang="en-US" sz="1700" b="0" i="0" kern="1200" dirty="0" err="1"/>
            <a:t>komponen</a:t>
          </a:r>
          <a:r>
            <a:rPr lang="en-US" sz="1700" b="0" i="0" kern="1200" dirty="0"/>
            <a:t> </a:t>
          </a:r>
          <a:r>
            <a:rPr lang="en-US" sz="1700" b="0" i="0" kern="1200" dirty="0" err="1"/>
            <a:t>mutu</a:t>
          </a:r>
          <a:r>
            <a:rPr lang="en-US" sz="1700" b="0" i="0" kern="1200" dirty="0"/>
            <a:t> </a:t>
          </a:r>
          <a:r>
            <a:rPr lang="en-US" sz="1700" b="0" i="0" kern="1200" dirty="0" err="1"/>
            <a:t>lulusan</a:t>
          </a:r>
          <a:r>
            <a:rPr lang="en-US" sz="1700" b="0" i="0" kern="1200" dirty="0"/>
            <a:t>, proses </a:t>
          </a:r>
          <a:r>
            <a:rPr lang="en-US" sz="1700" b="0" i="0" kern="1200" dirty="0" err="1"/>
            <a:t>pembelajaran</a:t>
          </a:r>
          <a:r>
            <a:rPr lang="en-US" sz="1700" b="0" i="0" kern="1200" dirty="0"/>
            <a:t>, </a:t>
          </a:r>
          <a:r>
            <a:rPr lang="en-US" sz="1700" b="0" i="0" kern="1200" dirty="0" err="1"/>
            <a:t>mutu</a:t>
          </a:r>
          <a:r>
            <a:rPr lang="en-US" sz="1700" b="0" i="0" kern="1200" dirty="0"/>
            <a:t> guru, dan </a:t>
          </a:r>
          <a:r>
            <a:rPr lang="en-US" sz="1700" b="0" i="0" kern="1200" dirty="0" err="1"/>
            <a:t>manajemen</a:t>
          </a:r>
          <a:r>
            <a:rPr lang="en-US" sz="1700" b="0" i="0" kern="1200" dirty="0"/>
            <a:t> </a:t>
          </a:r>
          <a:r>
            <a:rPr lang="en-US" sz="1700" b="0" i="0" kern="1200" dirty="0" err="1"/>
            <a:t>sekolah</a:t>
          </a:r>
          <a:r>
            <a:rPr lang="en-US" sz="1700" b="0" i="0" kern="1200" dirty="0"/>
            <a:t>/madrasah.</a:t>
          </a:r>
          <a:endParaRPr lang="en-ID" sz="1700" kern="1200" dirty="0"/>
        </a:p>
      </dsp:txBody>
      <dsp:txXfrm>
        <a:off x="68461" y="886153"/>
        <a:ext cx="2041155" cy="2820338"/>
      </dsp:txXfrm>
    </dsp:sp>
    <dsp:sp modelId="{22C467D5-78DC-4004-A329-86A071FFDCC8}">
      <dsp:nvSpPr>
        <dsp:cNvPr id="0" name=""/>
        <dsp:cNvSpPr/>
      </dsp:nvSpPr>
      <dsp:spPr>
        <a:xfrm>
          <a:off x="2389936" y="2027470"/>
          <a:ext cx="459650" cy="53770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ID" sz="1400" kern="1200"/>
        </a:p>
      </dsp:txBody>
      <dsp:txXfrm>
        <a:off x="2389936" y="2135011"/>
        <a:ext cx="321755" cy="322622"/>
      </dsp:txXfrm>
    </dsp:sp>
    <dsp:sp modelId="{0E46C7ED-C1FA-453D-9422-00F79B8F4498}">
      <dsp:nvSpPr>
        <dsp:cNvPr id="0" name=""/>
        <dsp:cNvSpPr/>
      </dsp:nvSpPr>
      <dsp:spPr>
        <a:xfrm>
          <a:off x="3040384" y="822650"/>
          <a:ext cx="2168161" cy="2947344"/>
        </a:xfrm>
        <a:prstGeom prst="roundRect">
          <a:avLst>
            <a:gd name="adj" fmla="val 10000"/>
          </a:avLst>
        </a:prstGeom>
        <a:solidFill>
          <a:schemeClr val="accent2">
            <a:hueOff val="-485121"/>
            <a:satOff val="-27976"/>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dirty="0" err="1">
              <a:solidFill>
                <a:srgbClr val="FFFF00"/>
              </a:solidFill>
            </a:rPr>
            <a:t>Mengidentifikasi</a:t>
          </a:r>
          <a:r>
            <a:rPr lang="en-US" sz="1700" b="0" i="0" kern="1200" dirty="0">
              <a:solidFill>
                <a:srgbClr val="FFFF00"/>
              </a:solidFill>
            </a:rPr>
            <a:t> level </a:t>
          </a:r>
          <a:r>
            <a:rPr lang="en-US" sz="1700" b="0" i="0" kern="1200" dirty="0" err="1">
              <a:solidFill>
                <a:srgbClr val="FFFF00"/>
              </a:solidFill>
            </a:rPr>
            <a:t>capaian</a:t>
          </a:r>
          <a:r>
            <a:rPr lang="en-US" sz="1700" b="0" i="0" kern="1200" dirty="0">
              <a:solidFill>
                <a:srgbClr val="FFFF00"/>
              </a:solidFill>
            </a:rPr>
            <a:t> </a:t>
          </a:r>
          <a:r>
            <a:rPr lang="en-US" sz="1700" b="0" i="0" kern="1200" dirty="0" err="1">
              <a:solidFill>
                <a:srgbClr val="FFFF00"/>
              </a:solidFill>
            </a:rPr>
            <a:t>kinerja</a:t>
          </a:r>
          <a:r>
            <a:rPr lang="en-US" sz="1700" b="0" i="0" kern="1200" dirty="0">
              <a:solidFill>
                <a:srgbClr val="FFFF00"/>
              </a:solidFill>
            </a:rPr>
            <a:t> </a:t>
          </a:r>
          <a:r>
            <a:rPr lang="en-US" sz="1700" b="0" i="0" kern="1200" dirty="0"/>
            <a:t>yang </a:t>
          </a:r>
          <a:r>
            <a:rPr lang="en-US" sz="1700" b="0" i="0" kern="1200" dirty="0" err="1"/>
            <a:t>belum</a:t>
          </a:r>
          <a:r>
            <a:rPr lang="en-US" sz="1700" b="0" i="0" kern="1200" dirty="0"/>
            <a:t> </a:t>
          </a:r>
          <a:r>
            <a:rPr lang="en-US" sz="1700" b="0" i="0" kern="1200" dirty="0" err="1"/>
            <a:t>mencapai</a:t>
          </a:r>
          <a:r>
            <a:rPr lang="en-US" sz="1700" b="0" i="0" kern="1200" dirty="0"/>
            <a:t> level 4 (</a:t>
          </a:r>
          <a:r>
            <a:rPr lang="en-US" sz="1700" b="0" i="0" kern="1200" dirty="0" err="1"/>
            <a:t>yg</a:t>
          </a:r>
          <a:r>
            <a:rPr lang="en-US" sz="1700" b="0" i="0" kern="1200" dirty="0"/>
            <a:t> </a:t>
          </a:r>
          <a:r>
            <a:rPr lang="en-US" sz="1700" b="0" i="0" kern="1200" dirty="0" err="1"/>
            <a:t>rendah</a:t>
          </a:r>
          <a:r>
            <a:rPr lang="en-US" sz="1700" b="0" i="0" kern="1200" dirty="0"/>
            <a:t>) pada sub </a:t>
          </a:r>
          <a:r>
            <a:rPr lang="en-US" sz="1700" b="0" i="0" kern="1200" dirty="0" err="1"/>
            <a:t>komponen</a:t>
          </a:r>
          <a:r>
            <a:rPr lang="en-US" sz="1700" b="0" i="0" kern="1200" dirty="0"/>
            <a:t> </a:t>
          </a:r>
          <a:r>
            <a:rPr lang="en-US" sz="1700" b="0" i="0" kern="1200" dirty="0" err="1"/>
            <a:t>dari</a:t>
          </a:r>
          <a:r>
            <a:rPr lang="en-US" sz="1700" b="0" i="0" kern="1200" dirty="0"/>
            <a:t> </a:t>
          </a:r>
          <a:r>
            <a:rPr lang="en-US" sz="1700" b="0" i="0" kern="1200" dirty="0" err="1"/>
            <a:t>setiap</a:t>
          </a:r>
          <a:r>
            <a:rPr lang="en-US" sz="1700" b="0" i="0" kern="1200" dirty="0"/>
            <a:t> </a:t>
          </a:r>
          <a:r>
            <a:rPr lang="en-US" sz="1700" b="0" i="0" kern="1200" dirty="0" err="1"/>
            <a:t>komponen</a:t>
          </a:r>
          <a:r>
            <a:rPr lang="en-US" sz="1700" b="0" i="0" kern="1200" dirty="0"/>
            <a:t>.</a:t>
          </a:r>
          <a:endParaRPr lang="en-ID" sz="1700" kern="1200" dirty="0"/>
        </a:p>
      </dsp:txBody>
      <dsp:txXfrm>
        <a:off x="3103887" y="886153"/>
        <a:ext cx="2041155" cy="2820338"/>
      </dsp:txXfrm>
    </dsp:sp>
    <dsp:sp modelId="{CF13E1B3-848C-4BD6-B648-ED63E63926B9}">
      <dsp:nvSpPr>
        <dsp:cNvPr id="0" name=""/>
        <dsp:cNvSpPr/>
      </dsp:nvSpPr>
      <dsp:spPr>
        <a:xfrm>
          <a:off x="5425362" y="2027470"/>
          <a:ext cx="459650" cy="537704"/>
        </a:xfrm>
        <a:prstGeom prst="rightArrow">
          <a:avLst>
            <a:gd name="adj1" fmla="val 60000"/>
            <a:gd name="adj2" fmla="val 50000"/>
          </a:avLst>
        </a:prstGeom>
        <a:solidFill>
          <a:schemeClr val="accent2">
            <a:hueOff val="-727682"/>
            <a:satOff val="-41964"/>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ID" sz="1400" kern="1200"/>
        </a:p>
      </dsp:txBody>
      <dsp:txXfrm>
        <a:off x="5425362" y="2135011"/>
        <a:ext cx="321755" cy="322622"/>
      </dsp:txXfrm>
    </dsp:sp>
    <dsp:sp modelId="{EFD63E91-649E-4096-8C34-FF6955C0C4FA}">
      <dsp:nvSpPr>
        <dsp:cNvPr id="0" name=""/>
        <dsp:cNvSpPr/>
      </dsp:nvSpPr>
      <dsp:spPr>
        <a:xfrm>
          <a:off x="6075810" y="822650"/>
          <a:ext cx="2168161" cy="2947344"/>
        </a:xfrm>
        <a:prstGeom prst="roundRect">
          <a:avLst>
            <a:gd name="adj" fmla="val 10000"/>
          </a:avLst>
        </a:prstGeom>
        <a:solidFill>
          <a:schemeClr val="accent2">
            <a:hueOff val="-970242"/>
            <a:satOff val="-55952"/>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dirty="0" err="1"/>
            <a:t>Memberi</a:t>
          </a:r>
          <a:r>
            <a:rPr lang="en-US" sz="1700" b="0" i="0" kern="1200" dirty="0"/>
            <a:t> </a:t>
          </a:r>
          <a:r>
            <a:rPr lang="en-US" sz="1700" b="0" i="0" kern="1200" dirty="0" err="1"/>
            <a:t>tanda</a:t>
          </a:r>
          <a:r>
            <a:rPr lang="en-US" sz="1700" b="0" i="0" kern="1200" dirty="0"/>
            <a:t> </a:t>
          </a:r>
          <a:r>
            <a:rPr lang="en-US" sz="1700" b="0" i="0" kern="1200" dirty="0" err="1"/>
            <a:t>capaian</a:t>
          </a:r>
          <a:r>
            <a:rPr lang="en-US" sz="1700" b="0" i="0" kern="1200" dirty="0"/>
            <a:t> </a:t>
          </a:r>
          <a:r>
            <a:rPr lang="en-US" sz="1700" b="0" i="0" kern="1200" dirty="0" err="1"/>
            <a:t>kinerja</a:t>
          </a:r>
          <a:r>
            <a:rPr lang="en-US" sz="1700" b="0" i="0" kern="1200" dirty="0"/>
            <a:t> pada </a:t>
          </a:r>
          <a:r>
            <a:rPr lang="en-US" sz="1700" b="0" i="0" kern="1200" dirty="0" err="1"/>
            <a:t>butir</a:t>
          </a:r>
          <a:r>
            <a:rPr lang="en-US" sz="1700" b="0" i="0" kern="1200" dirty="0"/>
            <a:t> yang paling </a:t>
          </a:r>
          <a:r>
            <a:rPr lang="en-US" sz="1700" b="0" i="0" kern="1200" dirty="0" err="1"/>
            <a:t>rendah</a:t>
          </a:r>
          <a:r>
            <a:rPr lang="en-US" sz="1700" b="0" i="0" kern="1200" dirty="0"/>
            <a:t> </a:t>
          </a:r>
          <a:r>
            <a:rPr lang="en-US" sz="1700" b="0" i="0" kern="1200" dirty="0" err="1"/>
            <a:t>kemudian</a:t>
          </a:r>
          <a:r>
            <a:rPr lang="en-US" sz="1700" b="0" i="0" kern="1200" dirty="0"/>
            <a:t> </a:t>
          </a:r>
          <a:r>
            <a:rPr lang="en-US" sz="1700" b="0" i="0" kern="1200" dirty="0">
              <a:solidFill>
                <a:srgbClr val="FFFF00"/>
              </a:solidFill>
            </a:rPr>
            <a:t>di </a:t>
          </a:r>
          <a:r>
            <a:rPr lang="en-US" sz="1700" b="0" i="0" kern="1200" dirty="0" err="1">
              <a:solidFill>
                <a:srgbClr val="FFFF00"/>
              </a:solidFill>
            </a:rPr>
            <a:t>cek</a:t>
          </a:r>
          <a:r>
            <a:rPr lang="en-US" sz="1700" b="0" i="0" kern="1200" dirty="0">
              <a:solidFill>
                <a:srgbClr val="FFFF00"/>
              </a:solidFill>
            </a:rPr>
            <a:t> </a:t>
          </a:r>
          <a:r>
            <a:rPr lang="en-US" sz="1700" b="0" i="0" kern="1200" dirty="0" err="1">
              <a:solidFill>
                <a:srgbClr val="FFFF00"/>
              </a:solidFill>
            </a:rPr>
            <a:t>menyilang</a:t>
          </a:r>
          <a:r>
            <a:rPr lang="en-US" sz="1700" b="0" i="0" kern="1200" dirty="0">
              <a:solidFill>
                <a:srgbClr val="FFFF00"/>
              </a:solidFill>
            </a:rPr>
            <a:t> </a:t>
          </a:r>
          <a:r>
            <a:rPr lang="en-US" sz="1700" b="0" i="0" kern="1200" dirty="0" err="1">
              <a:solidFill>
                <a:srgbClr val="FFFF00"/>
              </a:solidFill>
            </a:rPr>
            <a:t>korelasinya</a:t>
          </a:r>
          <a:r>
            <a:rPr lang="en-US" sz="1700" b="0" i="0" kern="1200" dirty="0">
              <a:solidFill>
                <a:srgbClr val="FFFF00"/>
              </a:solidFill>
            </a:rPr>
            <a:t> </a:t>
          </a:r>
          <a:r>
            <a:rPr lang="en-US" sz="1700" b="0" i="0" kern="1200" dirty="0" err="1"/>
            <a:t>dengan</a:t>
          </a:r>
          <a:r>
            <a:rPr lang="en-US" sz="1700" b="0" i="0" kern="1200" dirty="0"/>
            <a:t> sub </a:t>
          </a:r>
          <a:r>
            <a:rPr lang="en-US" sz="1700" b="0" i="0" kern="1200" dirty="0" err="1"/>
            <a:t>komponen</a:t>
          </a:r>
          <a:r>
            <a:rPr lang="en-US" sz="1700" b="0" i="0" kern="1200" dirty="0"/>
            <a:t> lain </a:t>
          </a:r>
          <a:r>
            <a:rPr lang="en-US" sz="1700" b="0" i="0" kern="1200" dirty="0" err="1"/>
            <a:t>dari</a:t>
          </a:r>
          <a:r>
            <a:rPr lang="en-US" sz="1700" b="0" i="0" kern="1200" dirty="0"/>
            <a:t> </a:t>
          </a:r>
          <a:r>
            <a:rPr lang="en-US" sz="1700" b="0" i="0" kern="1200" dirty="0" err="1"/>
            <a:t>komponen</a:t>
          </a:r>
          <a:r>
            <a:rPr lang="en-US" sz="1700" b="0" i="0" kern="1200" dirty="0"/>
            <a:t> yang </a:t>
          </a:r>
          <a:r>
            <a:rPr lang="en-US" sz="1700" b="0" i="0" kern="1200" dirty="0" err="1"/>
            <a:t>sama</a:t>
          </a:r>
          <a:r>
            <a:rPr lang="en-US" sz="1700" b="0" i="0" kern="1200" dirty="0"/>
            <a:t> </a:t>
          </a:r>
          <a:r>
            <a:rPr lang="en-US" sz="1700" b="0" i="0" kern="1200" dirty="0" err="1"/>
            <a:t>maupun</a:t>
          </a:r>
          <a:r>
            <a:rPr lang="en-US" sz="1700" b="0" i="0" kern="1200" dirty="0"/>
            <a:t> yang </a:t>
          </a:r>
          <a:r>
            <a:rPr lang="en-US" sz="1700" b="0" i="0" kern="1200" dirty="0" err="1"/>
            <a:t>berbeda</a:t>
          </a:r>
          <a:r>
            <a:rPr lang="en-US" sz="1700" b="0" i="0" kern="1200" dirty="0"/>
            <a:t>.</a:t>
          </a:r>
          <a:endParaRPr lang="en-ID" sz="1700" kern="1200" dirty="0"/>
        </a:p>
      </dsp:txBody>
      <dsp:txXfrm>
        <a:off x="6139313" y="886153"/>
        <a:ext cx="2041155" cy="2820338"/>
      </dsp:txXfrm>
    </dsp:sp>
    <dsp:sp modelId="{8F365A0E-EA24-4E18-9E03-10EAA6DFD1B5}">
      <dsp:nvSpPr>
        <dsp:cNvPr id="0" name=""/>
        <dsp:cNvSpPr/>
      </dsp:nvSpPr>
      <dsp:spPr>
        <a:xfrm>
          <a:off x="8460788" y="2027470"/>
          <a:ext cx="459650" cy="537704"/>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ID" sz="1400" kern="1200"/>
        </a:p>
      </dsp:txBody>
      <dsp:txXfrm>
        <a:off x="8460788" y="2135011"/>
        <a:ext cx="321755" cy="322622"/>
      </dsp:txXfrm>
    </dsp:sp>
    <dsp:sp modelId="{48818D75-458C-42F4-8B05-E2973AD02F8B}">
      <dsp:nvSpPr>
        <dsp:cNvPr id="0" name=""/>
        <dsp:cNvSpPr/>
      </dsp:nvSpPr>
      <dsp:spPr>
        <a:xfrm>
          <a:off x="9111236" y="822650"/>
          <a:ext cx="2168161" cy="2947344"/>
        </a:xfrm>
        <a:prstGeom prst="roundRect">
          <a:avLst>
            <a:gd name="adj" fmla="val 10000"/>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dirty="0" err="1">
              <a:solidFill>
                <a:srgbClr val="FFFF00"/>
              </a:solidFill>
            </a:rPr>
            <a:t>Menuliskan</a:t>
          </a:r>
          <a:r>
            <a:rPr lang="en-US" sz="1700" b="0" i="0" kern="1200" dirty="0">
              <a:solidFill>
                <a:srgbClr val="FFFF00"/>
              </a:solidFill>
            </a:rPr>
            <a:t> </a:t>
          </a:r>
          <a:r>
            <a:rPr lang="en-US" sz="1700" b="0" i="0" kern="1200" dirty="0" err="1">
              <a:solidFill>
                <a:srgbClr val="FFFF00"/>
              </a:solidFill>
            </a:rPr>
            <a:t>kesimpulan</a:t>
          </a:r>
          <a:r>
            <a:rPr lang="en-US" sz="1700" b="0" i="0" kern="1200" dirty="0">
              <a:solidFill>
                <a:srgbClr val="FFFF00"/>
              </a:solidFill>
            </a:rPr>
            <a:t> </a:t>
          </a:r>
          <a:r>
            <a:rPr lang="en-US" sz="1700" b="0" i="0" kern="1200" dirty="0" err="1">
              <a:solidFill>
                <a:srgbClr val="FFFF00"/>
              </a:solidFill>
            </a:rPr>
            <a:t>dari</a:t>
          </a:r>
          <a:r>
            <a:rPr lang="en-US" sz="1700" b="0" i="0" kern="1200" dirty="0">
              <a:solidFill>
                <a:srgbClr val="FFFF00"/>
              </a:solidFill>
            </a:rPr>
            <a:t> </a:t>
          </a:r>
          <a:r>
            <a:rPr lang="en-US" sz="1700" b="0" i="0" kern="1200" dirty="0" err="1">
              <a:solidFill>
                <a:srgbClr val="FFFF00"/>
              </a:solidFill>
            </a:rPr>
            <a:t>korelasi</a:t>
          </a:r>
          <a:r>
            <a:rPr lang="en-US" sz="1700" b="0" i="0" kern="1200" dirty="0">
              <a:solidFill>
                <a:srgbClr val="FFFF00"/>
              </a:solidFill>
            </a:rPr>
            <a:t> </a:t>
          </a:r>
          <a:r>
            <a:rPr lang="en-US" sz="1700" b="0" i="0" kern="1200" dirty="0" err="1"/>
            <a:t>antar</a:t>
          </a:r>
          <a:r>
            <a:rPr lang="en-US" sz="1700" b="0" i="0" kern="1200" dirty="0"/>
            <a:t> </a:t>
          </a:r>
          <a:r>
            <a:rPr lang="en-US" sz="1700" b="0" i="0" kern="1200" dirty="0" err="1"/>
            <a:t>komponen</a:t>
          </a:r>
          <a:r>
            <a:rPr lang="en-US" sz="1700" b="0" i="0" kern="1200" dirty="0"/>
            <a:t> </a:t>
          </a:r>
          <a:r>
            <a:rPr lang="en-US" sz="1700" b="0" i="0" kern="1200" dirty="0" err="1"/>
            <a:t>atau</a:t>
          </a:r>
          <a:r>
            <a:rPr lang="en-US" sz="1700" b="0" i="0" kern="1200" dirty="0"/>
            <a:t> sub </a:t>
          </a:r>
          <a:r>
            <a:rPr lang="en-US" sz="1700" b="0" i="0" kern="1200" dirty="0" err="1"/>
            <a:t>komponen</a:t>
          </a:r>
          <a:r>
            <a:rPr lang="en-US" sz="1700" b="0" i="0" kern="1200" dirty="0"/>
            <a:t>.</a:t>
          </a:r>
          <a:endParaRPr lang="en-ID" sz="1700" kern="1200" dirty="0"/>
        </a:p>
      </dsp:txBody>
      <dsp:txXfrm>
        <a:off x="9174739" y="886153"/>
        <a:ext cx="2041155" cy="28203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5B9EB-8A82-4EDA-B651-F30D10502117}">
      <dsp:nvSpPr>
        <dsp:cNvPr id="0" name=""/>
        <dsp:cNvSpPr/>
      </dsp:nvSpPr>
      <dsp:spPr>
        <a:xfrm>
          <a:off x="1904365" y="0"/>
          <a:ext cx="5570369" cy="5570369"/>
        </a:xfrm>
        <a:prstGeom prst="diamond">
          <a:avLst/>
        </a:prstGeom>
        <a:solidFill>
          <a:schemeClr val="accent5">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C0834878-E35E-4A4D-82B4-0292F613D2B4}">
      <dsp:nvSpPr>
        <dsp:cNvPr id="0" name=""/>
        <dsp:cNvSpPr/>
      </dsp:nvSpPr>
      <dsp:spPr>
        <a:xfrm>
          <a:off x="2433550" y="563727"/>
          <a:ext cx="2172444" cy="2172444"/>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err="1"/>
            <a:t>Dapat</a:t>
          </a:r>
          <a:r>
            <a:rPr lang="en-US" sz="1500" b="1" i="0" kern="1200" dirty="0"/>
            <a:t> </a:t>
          </a:r>
          <a:r>
            <a:rPr lang="en-US" sz="1500" b="1" i="0" kern="1200" dirty="0" err="1"/>
            <a:t>mengatasi</a:t>
          </a:r>
          <a:r>
            <a:rPr lang="en-US" sz="1500" b="1" i="0" kern="1200" dirty="0"/>
            <a:t> </a:t>
          </a:r>
          <a:r>
            <a:rPr lang="en-US" sz="1500" b="1" i="0" kern="1200" dirty="0" err="1"/>
            <a:t>masalah</a:t>
          </a:r>
          <a:r>
            <a:rPr lang="en-US" sz="1500" b="1" i="0" kern="1200" dirty="0"/>
            <a:t> yang </a:t>
          </a:r>
          <a:r>
            <a:rPr lang="en-US" sz="1500" b="1" i="0" kern="1200" dirty="0" err="1"/>
            <a:t>terjadi</a:t>
          </a:r>
          <a:r>
            <a:rPr lang="en-US" sz="1500" b="1" i="0" kern="1200" dirty="0"/>
            <a:t>.</a:t>
          </a:r>
          <a:endParaRPr lang="en-ID" sz="1500" kern="1200" dirty="0"/>
        </a:p>
      </dsp:txBody>
      <dsp:txXfrm>
        <a:off x="2539600" y="669777"/>
        <a:ext cx="1960344" cy="1960344"/>
      </dsp:txXfrm>
    </dsp:sp>
    <dsp:sp modelId="{F0BAEBC8-F932-4B63-973B-C8DBC6EC1062}">
      <dsp:nvSpPr>
        <dsp:cNvPr id="0" name=""/>
        <dsp:cNvSpPr/>
      </dsp:nvSpPr>
      <dsp:spPr>
        <a:xfrm>
          <a:off x="4773106" y="529185"/>
          <a:ext cx="2172444" cy="2172444"/>
        </a:xfrm>
        <a:prstGeom prst="roundRect">
          <a:avLst/>
        </a:prstGeom>
        <a:solidFill>
          <a:schemeClr val="accent5">
            <a:hueOff val="-2451115"/>
            <a:satOff val="-3409"/>
            <a:lumOff val="-130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err="1">
              <a:solidFill>
                <a:srgbClr val="FF0000"/>
              </a:solidFill>
            </a:rPr>
            <a:t>Dapat</a:t>
          </a:r>
          <a:r>
            <a:rPr lang="en-US" sz="1500" b="1" i="0" kern="1200" dirty="0">
              <a:solidFill>
                <a:srgbClr val="FF0000"/>
              </a:solidFill>
            </a:rPr>
            <a:t> </a:t>
          </a:r>
          <a:r>
            <a:rPr lang="en-US" sz="1500" b="1" i="0" kern="1200" dirty="0" err="1">
              <a:solidFill>
                <a:srgbClr val="FF0000"/>
              </a:solidFill>
            </a:rPr>
            <a:t>dilaksanakan</a:t>
          </a:r>
          <a:r>
            <a:rPr lang="en-US" sz="1500" b="1" i="0" kern="1200" dirty="0">
              <a:solidFill>
                <a:srgbClr val="FF0000"/>
              </a:solidFill>
            </a:rPr>
            <a:t> </a:t>
          </a:r>
          <a:r>
            <a:rPr lang="en-US" sz="1500" b="1" i="0" kern="1200" dirty="0" err="1"/>
            <a:t>dengan</a:t>
          </a:r>
          <a:r>
            <a:rPr lang="en-US" sz="1500" b="1" i="0" kern="1200" dirty="0"/>
            <a:t> </a:t>
          </a:r>
          <a:r>
            <a:rPr lang="en-US" sz="1500" b="1" i="0" kern="1200" dirty="0" err="1"/>
            <a:t>kondisi</a:t>
          </a:r>
          <a:r>
            <a:rPr lang="en-US" sz="1500" b="1" i="0" kern="1200" dirty="0"/>
            <a:t> </a:t>
          </a:r>
          <a:r>
            <a:rPr lang="en-US" sz="1500" b="1" i="0" kern="1200" dirty="0" err="1"/>
            <a:t>sekolah</a:t>
          </a:r>
          <a:r>
            <a:rPr lang="en-US" sz="1500" b="1" i="0" kern="1200" dirty="0"/>
            <a:t> </a:t>
          </a:r>
          <a:r>
            <a:rPr lang="en-US" sz="1500" b="1" i="0" kern="1200" dirty="0" err="1"/>
            <a:t>saat</a:t>
          </a:r>
          <a:r>
            <a:rPr lang="en-US" sz="1500" b="1" i="0" kern="1200" dirty="0"/>
            <a:t> </a:t>
          </a:r>
          <a:r>
            <a:rPr lang="en-US" sz="1500" b="1" i="0" kern="1200" dirty="0" err="1"/>
            <a:t>itu</a:t>
          </a:r>
          <a:r>
            <a:rPr lang="en-US" sz="1500" b="1" i="0" kern="1200" dirty="0"/>
            <a:t> dan/</a:t>
          </a:r>
          <a:r>
            <a:rPr lang="en-US" sz="1500" b="1" i="0" kern="1200" dirty="0" err="1"/>
            <a:t>atau</a:t>
          </a:r>
          <a:r>
            <a:rPr lang="en-US" sz="1500" b="1" i="0" kern="1200" dirty="0"/>
            <a:t> </a:t>
          </a:r>
          <a:r>
            <a:rPr lang="en-US" sz="1500" b="1" i="0" kern="1200" dirty="0" err="1">
              <a:solidFill>
                <a:srgbClr val="FF0000"/>
              </a:solidFill>
            </a:rPr>
            <a:t>dapat</a:t>
          </a:r>
          <a:r>
            <a:rPr lang="en-US" sz="1500" b="1" i="0" kern="1200" dirty="0">
              <a:solidFill>
                <a:srgbClr val="FF0000"/>
              </a:solidFill>
            </a:rPr>
            <a:t> </a:t>
          </a:r>
          <a:r>
            <a:rPr lang="en-US" sz="1500" b="1" i="0" kern="1200" dirty="0" err="1">
              <a:solidFill>
                <a:srgbClr val="FF0000"/>
              </a:solidFill>
            </a:rPr>
            <a:t>diusulkan</a:t>
          </a:r>
          <a:r>
            <a:rPr lang="en-US" sz="1500" b="1" i="0" kern="1200" dirty="0">
              <a:solidFill>
                <a:srgbClr val="FF0000"/>
              </a:solidFill>
            </a:rPr>
            <a:t> </a:t>
          </a:r>
          <a:r>
            <a:rPr lang="en-US" sz="1500" b="1" i="0" kern="1200" dirty="0" err="1"/>
            <a:t>kepada</a:t>
          </a:r>
          <a:r>
            <a:rPr lang="en-US" sz="1500" b="1" i="0" kern="1200" dirty="0"/>
            <a:t> </a:t>
          </a:r>
          <a:r>
            <a:rPr lang="en-US" sz="1500" b="1" i="0" kern="1200" dirty="0" err="1"/>
            <a:t>dinas</a:t>
          </a:r>
          <a:r>
            <a:rPr lang="en-US" sz="1500" b="1" i="0" kern="1200" dirty="0"/>
            <a:t> </a:t>
          </a:r>
          <a:r>
            <a:rPr lang="en-US" sz="1500" b="1" i="0" kern="1200" dirty="0" err="1"/>
            <a:t>setempat</a:t>
          </a:r>
          <a:r>
            <a:rPr lang="en-US" sz="1500" b="1" i="0" kern="1200" dirty="0"/>
            <a:t> </a:t>
          </a:r>
          <a:r>
            <a:rPr lang="en-US" sz="1500" b="1" i="0" kern="1200" dirty="0" err="1"/>
            <a:t>atau</a:t>
          </a:r>
          <a:r>
            <a:rPr lang="en-US" sz="1500" b="1" i="0" kern="1200" dirty="0"/>
            <a:t> Yayasan/</a:t>
          </a:r>
          <a:r>
            <a:rPr lang="en-US" sz="1500" b="1" i="0" kern="1200" dirty="0" err="1"/>
            <a:t>pengurus</a:t>
          </a:r>
          <a:r>
            <a:rPr lang="en-US" sz="1500" b="1" i="0" kern="1200" dirty="0"/>
            <a:t> </a:t>
          </a:r>
          <a:r>
            <a:rPr lang="en-US" sz="1500" b="1" i="0" kern="1200" dirty="0" err="1"/>
            <a:t>sekolah</a:t>
          </a:r>
          <a:r>
            <a:rPr lang="en-US" sz="1500" b="1" i="0" kern="1200" dirty="0"/>
            <a:t>.</a:t>
          </a:r>
          <a:endParaRPr lang="en-ID" sz="1500" kern="1200" dirty="0"/>
        </a:p>
      </dsp:txBody>
      <dsp:txXfrm>
        <a:off x="4879156" y="635235"/>
        <a:ext cx="1960344" cy="1960344"/>
      </dsp:txXfrm>
    </dsp:sp>
    <dsp:sp modelId="{4591980B-F337-40CE-ADD6-5AA0EA4904C3}">
      <dsp:nvSpPr>
        <dsp:cNvPr id="0" name=""/>
        <dsp:cNvSpPr/>
      </dsp:nvSpPr>
      <dsp:spPr>
        <a:xfrm>
          <a:off x="2433550" y="2868740"/>
          <a:ext cx="2172444" cy="2172444"/>
        </a:xfrm>
        <a:prstGeom prst="roundRect">
          <a:avLst/>
        </a:prstGeom>
        <a:solidFill>
          <a:schemeClr val="accent5">
            <a:hueOff val="-4902230"/>
            <a:satOff val="-6819"/>
            <a:lumOff val="-26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a:t>Efektif dan efisien.</a:t>
          </a:r>
          <a:endParaRPr lang="en-ID" sz="1500" kern="1200"/>
        </a:p>
      </dsp:txBody>
      <dsp:txXfrm>
        <a:off x="2539600" y="2974790"/>
        <a:ext cx="1960344" cy="1960344"/>
      </dsp:txXfrm>
    </dsp:sp>
    <dsp:sp modelId="{9DCC1094-40B1-4433-9C7C-9B6E07CA0045}">
      <dsp:nvSpPr>
        <dsp:cNvPr id="0" name=""/>
        <dsp:cNvSpPr/>
      </dsp:nvSpPr>
      <dsp:spPr>
        <a:xfrm>
          <a:off x="4773106" y="2868740"/>
          <a:ext cx="2172444" cy="2172444"/>
        </a:xfrm>
        <a:prstGeom prst="roundRect">
          <a:avLst/>
        </a:prstGeom>
        <a:solidFill>
          <a:schemeClr val="accent5">
            <a:hueOff val="-7353344"/>
            <a:satOff val="-10228"/>
            <a:lumOff val="-392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a:t>Tidak menimbulkan masalah di kemudian hari. </a:t>
          </a:r>
          <a:endParaRPr lang="en-ID" sz="1500" kern="1200"/>
        </a:p>
      </dsp:txBody>
      <dsp:txXfrm>
        <a:off x="4879156" y="2974790"/>
        <a:ext cx="1960344" cy="19603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36BA6E-0912-49BA-9B19-0F41931B50C2}">
      <dsp:nvSpPr>
        <dsp:cNvPr id="0" name=""/>
        <dsp:cNvSpPr/>
      </dsp:nvSpPr>
      <dsp:spPr>
        <a:xfrm>
          <a:off x="0" y="205671"/>
          <a:ext cx="11729545" cy="810809"/>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Berdasarkan hasil penilaian dan kesimpulan yang telah ditetapkan oleh asesor ada 3 macam tugas, yaitu : </a:t>
          </a:r>
          <a:endParaRPr lang="en-ID" sz="2100" kern="1200"/>
        </a:p>
      </dsp:txBody>
      <dsp:txXfrm>
        <a:off x="39580" y="245251"/>
        <a:ext cx="11650385" cy="731649"/>
      </dsp:txXfrm>
    </dsp:sp>
    <dsp:sp modelId="{F96BA811-C7B8-4598-8FC7-33CE0AFA0D2A}">
      <dsp:nvSpPr>
        <dsp:cNvPr id="0" name=""/>
        <dsp:cNvSpPr/>
      </dsp:nvSpPr>
      <dsp:spPr>
        <a:xfrm>
          <a:off x="0" y="922828"/>
          <a:ext cx="11729545" cy="78246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37241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b="0" i="0" kern="1200"/>
            <a:t>Tugas A: masing-masing peserta menulis rekomendasi untuk jenjang SD (TT)         </a:t>
          </a:r>
          <a:endParaRPr lang="en-ID" sz="1600" kern="1200"/>
        </a:p>
        <a:p>
          <a:pPr marL="171450" lvl="1" indent="-171450" algn="l" defTabSz="711200">
            <a:lnSpc>
              <a:spcPct val="90000"/>
            </a:lnSpc>
            <a:spcBef>
              <a:spcPct val="0"/>
            </a:spcBef>
            <a:spcAft>
              <a:spcPct val="20000"/>
            </a:spcAft>
            <a:buChar char="•"/>
          </a:pPr>
          <a:r>
            <a:rPr lang="en-US" sz="1600" b="0" i="0" kern="1200"/>
            <a:t>Tugas B: masing-masing peserta menulis rekomendasi untuk jenjang SMK (C)     </a:t>
          </a:r>
          <a:endParaRPr lang="en-ID" sz="1600" kern="1200"/>
        </a:p>
        <a:p>
          <a:pPr marL="171450" lvl="1" indent="-171450" algn="l" defTabSz="711200">
            <a:lnSpc>
              <a:spcPct val="90000"/>
            </a:lnSpc>
            <a:spcBef>
              <a:spcPct val="0"/>
            </a:spcBef>
            <a:spcAft>
              <a:spcPct val="20000"/>
            </a:spcAft>
            <a:buChar char="•"/>
          </a:pPr>
          <a:r>
            <a:rPr lang="en-US" sz="1600" b="0" i="0" kern="1200"/>
            <a:t>Tugas C: masing-masing peserta menulis rekomendasi untuk jenjang SLB (B)         </a:t>
          </a:r>
          <a:endParaRPr lang="en-ID" sz="1600" kern="1200"/>
        </a:p>
      </dsp:txBody>
      <dsp:txXfrm>
        <a:off x="0" y="922828"/>
        <a:ext cx="11729545" cy="782460"/>
      </dsp:txXfrm>
    </dsp:sp>
    <dsp:sp modelId="{8BD36C0F-0239-4F08-B116-1B79F8439571}">
      <dsp:nvSpPr>
        <dsp:cNvPr id="0" name=""/>
        <dsp:cNvSpPr/>
      </dsp:nvSpPr>
      <dsp:spPr>
        <a:xfrm>
          <a:off x="0" y="1671134"/>
          <a:ext cx="11729545" cy="810809"/>
        </a:xfrm>
        <a:prstGeom prst="roundRect">
          <a:avLst/>
        </a:prstGeom>
        <a:solidFill>
          <a:schemeClr val="accent5">
            <a:hueOff val="-1838336"/>
            <a:satOff val="-2557"/>
            <a:lumOff val="-98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dirty="0" err="1"/>
            <a:t>Pelatih</a:t>
          </a:r>
          <a:r>
            <a:rPr lang="en-US" sz="2100" b="0" i="0" kern="1200" dirty="0"/>
            <a:t> </a:t>
          </a:r>
          <a:r>
            <a:rPr lang="en-US" sz="2100" b="0" i="0" kern="1200" dirty="0" err="1"/>
            <a:t>membagi</a:t>
          </a:r>
          <a:r>
            <a:rPr lang="en-US" sz="2100" b="0" i="0" kern="1200" dirty="0"/>
            <a:t> </a:t>
          </a:r>
          <a:r>
            <a:rPr lang="en-US" sz="2100" b="0" i="0" kern="1200" dirty="0" err="1"/>
            <a:t>tugas</a:t>
          </a:r>
          <a:r>
            <a:rPr lang="en-US" sz="2100" b="0" i="0" kern="1200" dirty="0"/>
            <a:t> A </a:t>
          </a:r>
          <a:r>
            <a:rPr lang="en-US" sz="2100" b="0" i="0" kern="1200" dirty="0" err="1"/>
            <a:t>kepada</a:t>
          </a:r>
          <a:r>
            <a:rPr lang="en-US" sz="2100" b="0" i="0" kern="1200" dirty="0"/>
            <a:t> 7 orang, </a:t>
          </a:r>
          <a:r>
            <a:rPr lang="en-US" sz="2100" b="0" i="0" kern="1200" dirty="0" err="1"/>
            <a:t>tugas</a:t>
          </a:r>
          <a:r>
            <a:rPr lang="en-US" sz="2100" b="0" i="0" kern="1200" dirty="0"/>
            <a:t> B </a:t>
          </a:r>
          <a:r>
            <a:rPr lang="en-US" sz="2100" b="0" i="0" kern="1200" dirty="0" err="1"/>
            <a:t>kepada</a:t>
          </a:r>
          <a:r>
            <a:rPr lang="en-US" sz="2100" b="0" i="0" kern="1200" dirty="0"/>
            <a:t> 7 orang, dan </a:t>
          </a:r>
          <a:r>
            <a:rPr lang="en-US" sz="2100" b="0" i="0" kern="1200" dirty="0" err="1"/>
            <a:t>tugas</a:t>
          </a:r>
          <a:r>
            <a:rPr lang="en-US" sz="2100" b="0" i="0" kern="1200" dirty="0"/>
            <a:t> C </a:t>
          </a:r>
          <a:r>
            <a:rPr lang="en-US" sz="2100" b="0" i="0" kern="1200" dirty="0" err="1"/>
            <a:t>kepada</a:t>
          </a:r>
          <a:r>
            <a:rPr lang="en-US" sz="2100" b="0" i="0" kern="1200" dirty="0"/>
            <a:t> 6 orang </a:t>
          </a:r>
          <a:r>
            <a:rPr lang="en-US" sz="2100" b="0" i="0" kern="1200" dirty="0" err="1"/>
            <a:t>untuk</a:t>
          </a:r>
          <a:r>
            <a:rPr lang="en-US" sz="2100" b="0" i="0" kern="1200" dirty="0"/>
            <a:t> </a:t>
          </a:r>
          <a:r>
            <a:rPr lang="en-US" sz="2100" b="0" i="0" kern="1200" dirty="0" err="1"/>
            <a:t>dikerjakan</a:t>
          </a:r>
          <a:r>
            <a:rPr lang="en-US" sz="2100" b="0" i="0" kern="1200" dirty="0"/>
            <a:t> </a:t>
          </a:r>
          <a:r>
            <a:rPr lang="en-US" sz="2100" b="0" i="0" kern="1200" dirty="0" err="1"/>
            <a:t>secara</a:t>
          </a:r>
          <a:r>
            <a:rPr lang="en-US" sz="2100" b="0" i="0" kern="1200" dirty="0"/>
            <a:t> </a:t>
          </a:r>
          <a:r>
            <a:rPr lang="en-US" sz="2100" b="0" i="0" kern="1200" dirty="0" err="1"/>
            <a:t>individu</a:t>
          </a:r>
          <a:r>
            <a:rPr lang="en-US" sz="2100" b="0" i="0" kern="1200" dirty="0"/>
            <a:t> (</a:t>
          </a:r>
          <a:r>
            <a:rPr lang="en-US" sz="2100" b="0" i="0" kern="1200" dirty="0">
              <a:solidFill>
                <a:srgbClr val="FF0000"/>
              </a:solidFill>
            </a:rPr>
            <a:t>BUKAN</a:t>
          </a:r>
          <a:r>
            <a:rPr lang="en-US" sz="2100" b="0" i="0" kern="1200" dirty="0"/>
            <a:t> </a:t>
          </a:r>
          <a:r>
            <a:rPr lang="en-US" sz="2100" b="0" i="0" kern="1200" dirty="0" err="1"/>
            <a:t>kelompok</a:t>
          </a:r>
          <a:r>
            <a:rPr lang="en-US" sz="2100" b="0" i="0" kern="1200" dirty="0"/>
            <a:t>)</a:t>
          </a:r>
          <a:endParaRPr lang="en-ID" sz="2100" kern="1200" dirty="0"/>
        </a:p>
      </dsp:txBody>
      <dsp:txXfrm>
        <a:off x="39580" y="1710714"/>
        <a:ext cx="11650385" cy="731649"/>
      </dsp:txXfrm>
    </dsp:sp>
    <dsp:sp modelId="{E8CBD4D1-4F29-48FE-AD0E-6CE48C5536E3}">
      <dsp:nvSpPr>
        <dsp:cNvPr id="0" name=""/>
        <dsp:cNvSpPr/>
      </dsp:nvSpPr>
      <dsp:spPr>
        <a:xfrm>
          <a:off x="0" y="2576578"/>
          <a:ext cx="11729545" cy="810809"/>
        </a:xfrm>
        <a:prstGeom prst="roundRect">
          <a:avLst/>
        </a:prstGeom>
        <a:solidFill>
          <a:schemeClr val="accent5">
            <a:hueOff val="-3676672"/>
            <a:satOff val="-5114"/>
            <a:lumOff val="-196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dirty="0" err="1"/>
            <a:t>Peserta</a:t>
          </a:r>
          <a:r>
            <a:rPr lang="en-US" sz="2100" b="0" i="0" kern="1200" dirty="0"/>
            <a:t> </a:t>
          </a:r>
          <a:r>
            <a:rPr lang="en-US" sz="2100" b="0" i="0" kern="1200" dirty="0" err="1"/>
            <a:t>menyusun</a:t>
          </a:r>
          <a:r>
            <a:rPr lang="en-US" sz="2100" b="0" i="0" kern="1200" dirty="0"/>
            <a:t> </a:t>
          </a:r>
          <a:r>
            <a:rPr lang="en-US" sz="2100" b="0" i="0" kern="1200" dirty="0" err="1"/>
            <a:t>rekomendasi</a:t>
          </a:r>
          <a:r>
            <a:rPr lang="en-US" sz="2100" b="0" i="0" kern="1200" dirty="0"/>
            <a:t> </a:t>
          </a:r>
          <a:r>
            <a:rPr lang="en-US" sz="2100" b="0" i="0" kern="1200" dirty="0" err="1"/>
            <a:t>untuk</a:t>
          </a:r>
          <a:r>
            <a:rPr lang="en-US" sz="2100" b="0" i="0" kern="1200" dirty="0"/>
            <a:t> </a:t>
          </a:r>
          <a:r>
            <a:rPr lang="en-US" sz="2100" b="0" i="0" kern="1200" dirty="0" err="1"/>
            <a:t>semua</a:t>
          </a:r>
          <a:r>
            <a:rPr lang="en-US" sz="2100" b="0" i="0" kern="1200" dirty="0"/>
            <a:t> </a:t>
          </a:r>
          <a:r>
            <a:rPr lang="en-US" sz="2100" b="0" i="0" kern="1200" dirty="0" err="1"/>
            <a:t>komponen</a:t>
          </a:r>
          <a:r>
            <a:rPr lang="en-US" sz="2100" b="0" i="0" kern="1200" dirty="0"/>
            <a:t> </a:t>
          </a:r>
          <a:r>
            <a:rPr lang="en-US" sz="2100" b="0" i="0" kern="1200" dirty="0" err="1"/>
            <a:t>sesuai</a:t>
          </a:r>
          <a:r>
            <a:rPr lang="en-US" sz="2100" b="0" i="0" kern="1200" dirty="0"/>
            <a:t> </a:t>
          </a:r>
          <a:r>
            <a:rPr lang="en-US" sz="2100" b="0" i="0" kern="1200" dirty="0" err="1"/>
            <a:t>dengan</a:t>
          </a:r>
          <a:r>
            <a:rPr lang="en-US" sz="2100" b="0" i="0" kern="1200" dirty="0"/>
            <a:t> </a:t>
          </a:r>
          <a:r>
            <a:rPr lang="en-US" sz="2100" b="0" i="0" kern="1200" dirty="0" err="1"/>
            <a:t>tugas</a:t>
          </a:r>
          <a:r>
            <a:rPr lang="en-US" sz="2100" b="0" i="0" kern="1200" dirty="0"/>
            <a:t> </a:t>
          </a:r>
          <a:r>
            <a:rPr lang="en-US" sz="2100" b="0" i="0" kern="1200" dirty="0" err="1"/>
            <a:t>diberikan</a:t>
          </a:r>
          <a:endParaRPr lang="en-ID" sz="2100" kern="1200" dirty="0"/>
        </a:p>
      </dsp:txBody>
      <dsp:txXfrm>
        <a:off x="39580" y="2616158"/>
        <a:ext cx="11650385" cy="731649"/>
      </dsp:txXfrm>
    </dsp:sp>
    <dsp:sp modelId="{A0E8144D-CAE5-41BC-AAA4-379702598D1B}">
      <dsp:nvSpPr>
        <dsp:cNvPr id="0" name=""/>
        <dsp:cNvSpPr/>
      </dsp:nvSpPr>
      <dsp:spPr>
        <a:xfrm>
          <a:off x="0" y="3447868"/>
          <a:ext cx="11729545" cy="810809"/>
        </a:xfrm>
        <a:prstGeom prst="roundRect">
          <a:avLst/>
        </a:prstGeom>
        <a:solidFill>
          <a:schemeClr val="accent5">
            <a:hueOff val="-5515009"/>
            <a:satOff val="-7671"/>
            <a:lumOff val="-294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Terapkan materi rekomendasi yang sudah diajarkan (analisis komponen/sub komponen menyilang, What, Why, Who, &amp; How} dalam rekomendasi yang anda tulis</a:t>
          </a:r>
          <a:endParaRPr lang="en-ID" sz="2100" kern="1200"/>
        </a:p>
      </dsp:txBody>
      <dsp:txXfrm>
        <a:off x="39580" y="3487448"/>
        <a:ext cx="11650385" cy="731649"/>
      </dsp:txXfrm>
    </dsp:sp>
    <dsp:sp modelId="{08545578-942C-4FB3-B089-4D4828495738}">
      <dsp:nvSpPr>
        <dsp:cNvPr id="0" name=""/>
        <dsp:cNvSpPr/>
      </dsp:nvSpPr>
      <dsp:spPr>
        <a:xfrm>
          <a:off x="0" y="4319158"/>
          <a:ext cx="11729545" cy="810809"/>
        </a:xfrm>
        <a:prstGeom prst="roundRect">
          <a:avLst/>
        </a:prstGeom>
        <a:solidFill>
          <a:schemeClr val="accent5">
            <a:hueOff val="-7353344"/>
            <a:satOff val="-10228"/>
            <a:lumOff val="-392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Kirimkan hasil rekomendasi Anda kepada panitia dengan menuliskan nama, kelas, dan tugas anda (A/B/C)</a:t>
          </a:r>
          <a:endParaRPr lang="en-ID" sz="2100" kern="1200"/>
        </a:p>
      </dsp:txBody>
      <dsp:txXfrm>
        <a:off x="39580" y="4358738"/>
        <a:ext cx="11650385" cy="73164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868953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3" name="Google Shape;52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00143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0" name="Google Shape;53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extLst>
      <p:ext uri="{BB962C8B-B14F-4D97-AF65-F5344CB8AC3E}">
        <p14:creationId xmlns:p14="http://schemas.microsoft.com/office/powerpoint/2010/main" val="371903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91c4ed338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g91c4ed338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2743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5" name="Google Shape;57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042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3888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91c84b1e1d_1_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7" name="Google Shape;587;g91c84b1e1d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38919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5" name="Google Shape;6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6848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1" name="Google Shape;62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3508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7" name="Google Shape;62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0910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4" name="Google Shape;63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5263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2" name="Google Shape;64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23292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91c84b1e1d_1_8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0" name="Google Shape;650;g91c84b1e1d_1_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33023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91c84b1e1d_1_8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4" name="Google Shape;664;g91c84b1e1d_1_8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9614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91c84b1e1d_1_15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3" name="Google Shape;673;g91c84b1e1d_1_15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36080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91c84b1e1d_1_8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9" name="Google Shape;679;g91c84b1e1d_1_8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43353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91c84b1e1d_1_8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0" name="Google Shape;690;g91c84b1e1d_1_8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8560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91c84b1e1d_1_8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3" name="Google Shape;723;g91c84b1e1d_1_8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35101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9" name="Google Shape;72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86686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0337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1" name="Google Shape;74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5146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7" name="Google Shape;74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6512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3" name="Google Shape;75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5951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9" name="Google Shape;75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9710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9922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3169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206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8644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12913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7570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6274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3779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64645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019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20616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358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10624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56889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89166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90176d8612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3" name="Google Shape;783;g90176d8612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061697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8" name="Google Shape;78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26465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3" name="Google Shape;52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754712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4" name="Google Shape;794;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273290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9" name="Google Shape;79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36772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4" name="Google Shape;80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250469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0" name="Google Shape;81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31696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7" name="Google Shape;81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22486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4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g8ff6a9cffd_0_36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g8ff6a9cffd_0_36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g8ff6a9cffd_0_36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g8ff6a9cffd_0_36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g8ff6a9cffd_0_3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g8ff6a9cffd_0_360"/>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g8ff6a9cffd_0_360"/>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9" name="Google Shape;99;g8ff6a9cffd_0_36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g8ff6a9cffd_0_36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8ff6a9cffd_0_36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g8ff6a9cffd_0_37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g8ff6a9cffd_0_37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g8ff6a9cffd_0_37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g8ff6a9cffd_0_37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g8ff6a9cffd_0_37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g8ff6a9cffd_0_38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g8ff6a9cffd_0_38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g8ff6a9cffd_0_38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g8ff6a9cffd_0_38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g8ff6a9cffd_0_38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g8ff6a9cffd_0_38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g8ff6a9cffd_0_39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g8ff6a9cffd_0_39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g8ff6a9cffd_0_39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g8ff6a9cffd_0_39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g8ff6a9cffd_0_39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g8ff6a9cffd_0_3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g8ff6a9cffd_0_3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8ff6a9cffd_0_3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4"/>
        <p:cNvGrpSpPr/>
        <p:nvPr/>
      </p:nvGrpSpPr>
      <p:grpSpPr>
        <a:xfrm>
          <a:off x="0" y="0"/>
          <a:ext cx="0" cy="0"/>
          <a:chOff x="0" y="0"/>
          <a:chExt cx="0" cy="0"/>
        </a:xfrm>
      </p:grpSpPr>
      <p:sp>
        <p:nvSpPr>
          <p:cNvPr id="125" name="Google Shape;125;g8ff6a9cffd_0_39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g8ff6a9cffd_0_39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g8ff6a9cffd_0_3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8"/>
        <p:cNvGrpSpPr/>
        <p:nvPr/>
      </p:nvGrpSpPr>
      <p:grpSpPr>
        <a:xfrm>
          <a:off x="0" y="0"/>
          <a:ext cx="0" cy="0"/>
          <a:chOff x="0" y="0"/>
          <a:chExt cx="0" cy="0"/>
        </a:xfrm>
      </p:grpSpPr>
      <p:sp>
        <p:nvSpPr>
          <p:cNvPr id="129" name="Google Shape;129;g8ff6a9cffd_0_403"/>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g8ff6a9cffd_0_403"/>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1" name="Google Shape;131;g8ff6a9cffd_0_403"/>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2" name="Google Shape;132;g8ff6a9cffd_0_40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g8ff6a9cffd_0_40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g8ff6a9cffd_0_4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5"/>
        <p:cNvGrpSpPr/>
        <p:nvPr/>
      </p:nvGrpSpPr>
      <p:grpSpPr>
        <a:xfrm>
          <a:off x="0" y="0"/>
          <a:ext cx="0" cy="0"/>
          <a:chOff x="0" y="0"/>
          <a:chExt cx="0" cy="0"/>
        </a:xfrm>
      </p:grpSpPr>
      <p:sp>
        <p:nvSpPr>
          <p:cNvPr id="136" name="Google Shape;136;g8ff6a9cffd_0_4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g8ff6a9cffd_0_410"/>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8" name="Google Shape;138;g8ff6a9cffd_0_4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9" name="Google Shape;139;g8ff6a9cffd_0_4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g8ff6a9cffd_0_4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g8ff6a9cffd_0_4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2"/>
        <p:cNvGrpSpPr/>
        <p:nvPr/>
      </p:nvGrpSpPr>
      <p:grpSpPr>
        <a:xfrm>
          <a:off x="0" y="0"/>
          <a:ext cx="0" cy="0"/>
          <a:chOff x="0" y="0"/>
          <a:chExt cx="0" cy="0"/>
        </a:xfrm>
      </p:grpSpPr>
      <p:sp>
        <p:nvSpPr>
          <p:cNvPr id="143" name="Google Shape;143;g8ff6a9cffd_0_4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g8ff6a9cffd_0_41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g8ff6a9cffd_0_4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g8ff6a9cffd_0_4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g8ff6a9cffd_0_4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8"/>
        <p:cNvGrpSpPr/>
        <p:nvPr/>
      </p:nvGrpSpPr>
      <p:grpSpPr>
        <a:xfrm>
          <a:off x="0" y="0"/>
          <a:ext cx="0" cy="0"/>
          <a:chOff x="0" y="0"/>
          <a:chExt cx="0" cy="0"/>
        </a:xfrm>
      </p:grpSpPr>
      <p:sp>
        <p:nvSpPr>
          <p:cNvPr id="149" name="Google Shape;149;g8ff6a9cffd_0_42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g8ff6a9cffd_0_42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g8ff6a9cffd_0_42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g8ff6a9cffd_0_42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g8ff6a9cffd_0_4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0"/>
        <p:cNvGrpSpPr/>
        <p:nvPr/>
      </p:nvGrpSpPr>
      <p:grpSpPr>
        <a:xfrm>
          <a:off x="0" y="0"/>
          <a:ext cx="0" cy="0"/>
          <a:chOff x="0" y="0"/>
          <a:chExt cx="0" cy="0"/>
        </a:xfrm>
      </p:grpSpPr>
      <p:grpSp>
        <p:nvGrpSpPr>
          <p:cNvPr id="161" name="Google Shape;161;g91c84b1e1d_1_879"/>
          <p:cNvGrpSpPr/>
          <p:nvPr/>
        </p:nvGrpSpPr>
        <p:grpSpPr>
          <a:xfrm>
            <a:off x="-417513" y="0"/>
            <a:ext cx="12584114" cy="6853238"/>
            <a:chOff x="-417513" y="0"/>
            <a:chExt cx="12584114" cy="6853238"/>
          </a:xfrm>
        </p:grpSpPr>
        <p:sp>
          <p:nvSpPr>
            <p:cNvPr id="162" name="Google Shape;162;g91c84b1e1d_1_879"/>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g91c84b1e1d_1_879"/>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g91c84b1e1d_1_879"/>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g91c84b1e1d_1_879"/>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lt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g91c84b1e1d_1_879"/>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lt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g91c84b1e1d_1_879"/>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lt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g91c84b1e1d_1_879"/>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g91c84b1e1d_1_879"/>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g91c84b1e1d_1_879"/>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g91c84b1e1d_1_879"/>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g91c84b1e1d_1_879"/>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g91c84b1e1d_1_879"/>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g91c84b1e1d_1_879"/>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g91c84b1e1d_1_879"/>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g91c84b1e1d_1_879"/>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g91c84b1e1d_1_879"/>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lt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g91c84b1e1d_1_879"/>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lt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g91c84b1e1d_1_879"/>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g91c84b1e1d_1_879"/>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g91c84b1e1d_1_879"/>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g91c84b1e1d_1_879"/>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3" name="Google Shape;183;g91c84b1e1d_1_879"/>
          <p:cNvGrpSpPr/>
          <p:nvPr/>
        </p:nvGrpSpPr>
        <p:grpSpPr>
          <a:xfrm>
            <a:off x="800144" y="1699589"/>
            <a:ext cx="3674592" cy="3470421"/>
            <a:chOff x="697883" y="1816768"/>
            <a:chExt cx="3674592" cy="3470421"/>
          </a:xfrm>
        </p:grpSpPr>
        <p:sp>
          <p:nvSpPr>
            <p:cNvPr id="184" name="Google Shape;184;g91c84b1e1d_1_879"/>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g91c84b1e1d_1_879"/>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g91c84b1e1d_1_879"/>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87" name="Google Shape;187;g91c84b1e1d_1_879"/>
          <p:cNvSpPr txBox="1">
            <a:spLocks noGrp="1"/>
          </p:cNvSpPr>
          <p:nvPr>
            <p:ph type="title"/>
          </p:nvPr>
        </p:nvSpPr>
        <p:spPr>
          <a:xfrm>
            <a:off x="888631" y="2349925"/>
            <a:ext cx="3498900" cy="2456400"/>
          </a:xfrm>
          <a:prstGeom prst="rect">
            <a:avLst/>
          </a:prstGeom>
          <a:noFill/>
          <a:ln>
            <a:noFill/>
          </a:ln>
        </p:spPr>
        <p:txBody>
          <a:bodyPr spcFirstLastPara="1" wrap="square" lIns="228600" tIns="228600" rIns="228600" bIns="228600" anchor="ctr" anchorCtr="0">
            <a:no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g91c84b1e1d_1_879"/>
          <p:cNvSpPr txBox="1">
            <a:spLocks noGrp="1"/>
          </p:cNvSpPr>
          <p:nvPr>
            <p:ph type="body" idx="1"/>
          </p:nvPr>
        </p:nvSpPr>
        <p:spPr>
          <a:xfrm>
            <a:off x="5118447" y="803186"/>
            <a:ext cx="6282000" cy="5248500"/>
          </a:xfrm>
          <a:prstGeom prst="rect">
            <a:avLst/>
          </a:prstGeom>
          <a:noFill/>
          <a:ln>
            <a:noFill/>
          </a:ln>
        </p:spPr>
        <p:txBody>
          <a:bodyPr spcFirstLastPara="1" wrap="square" lIns="91425" tIns="45700" rIns="91425" bIns="45700" anchor="ctr"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89" name="Google Shape;189;g91c84b1e1d_1_879"/>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g91c84b1e1d_1_879"/>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g91c84b1e1d_1_879"/>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8"/>
        <p:cNvGrpSpPr/>
        <p:nvPr/>
      </p:nvGrpSpPr>
      <p:grpSpPr>
        <a:xfrm>
          <a:off x="0" y="0"/>
          <a:ext cx="0" cy="0"/>
          <a:chOff x="0" y="0"/>
          <a:chExt cx="0" cy="0"/>
        </a:xfrm>
      </p:grpSpPr>
      <p:grpSp>
        <p:nvGrpSpPr>
          <p:cNvPr id="199" name="Google Shape;199;g91c84b1e1d_1_1615"/>
          <p:cNvGrpSpPr/>
          <p:nvPr/>
        </p:nvGrpSpPr>
        <p:grpSpPr>
          <a:xfrm>
            <a:off x="-417513" y="0"/>
            <a:ext cx="12584114" cy="6853238"/>
            <a:chOff x="-417513" y="0"/>
            <a:chExt cx="12584114" cy="6853238"/>
          </a:xfrm>
        </p:grpSpPr>
        <p:sp>
          <p:nvSpPr>
            <p:cNvPr id="200" name="Google Shape;200;g91c84b1e1d_1_1615"/>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g91c84b1e1d_1_1615"/>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g91c84b1e1d_1_1615"/>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g91c84b1e1d_1_1615"/>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g91c84b1e1d_1_1615"/>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g91c84b1e1d_1_1615"/>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g91c84b1e1d_1_1615"/>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g91c84b1e1d_1_1615"/>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g91c84b1e1d_1_1615"/>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g91c84b1e1d_1_1615"/>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g91c84b1e1d_1_1615"/>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g91c84b1e1d_1_1615"/>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g91c84b1e1d_1_1615"/>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g91c84b1e1d_1_1615"/>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g91c84b1e1d_1_1615"/>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g91c84b1e1d_1_1615"/>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g91c84b1e1d_1_1615"/>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g91c84b1e1d_1_1615"/>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g91c84b1e1d_1_1615"/>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g91c84b1e1d_1_1615"/>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g91c84b1e1d_1_1615"/>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1" name="Google Shape;221;g91c84b1e1d_1_1615"/>
          <p:cNvGrpSpPr/>
          <p:nvPr/>
        </p:nvGrpSpPr>
        <p:grpSpPr>
          <a:xfrm>
            <a:off x="800144" y="1699589"/>
            <a:ext cx="3674592" cy="3470421"/>
            <a:chOff x="697883" y="1816768"/>
            <a:chExt cx="3674592" cy="3470421"/>
          </a:xfrm>
        </p:grpSpPr>
        <p:sp>
          <p:nvSpPr>
            <p:cNvPr id="222" name="Google Shape;222;g91c84b1e1d_1_1615"/>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g91c84b1e1d_1_1615"/>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g91c84b1e1d_1_1615"/>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5" name="Google Shape;225;g91c84b1e1d_1_1615"/>
          <p:cNvSpPr txBox="1">
            <a:spLocks noGrp="1"/>
          </p:cNvSpPr>
          <p:nvPr>
            <p:ph type="title"/>
          </p:nvPr>
        </p:nvSpPr>
        <p:spPr>
          <a:xfrm>
            <a:off x="888631" y="2349925"/>
            <a:ext cx="3498900" cy="2456400"/>
          </a:xfrm>
          <a:prstGeom prst="rect">
            <a:avLst/>
          </a:prstGeom>
          <a:noFill/>
          <a:ln>
            <a:noFill/>
          </a:ln>
        </p:spPr>
        <p:txBody>
          <a:bodyPr spcFirstLastPara="1" wrap="square" lIns="228600" tIns="228600" rIns="228600" bIns="228600" anchor="ctr" anchorCtr="0">
            <a:no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g91c84b1e1d_1_1615"/>
          <p:cNvSpPr txBox="1">
            <a:spLocks noGrp="1"/>
          </p:cNvSpPr>
          <p:nvPr>
            <p:ph type="body" idx="1"/>
          </p:nvPr>
        </p:nvSpPr>
        <p:spPr>
          <a:xfrm>
            <a:off x="5118447" y="803186"/>
            <a:ext cx="6282000" cy="5248500"/>
          </a:xfrm>
          <a:prstGeom prst="rect">
            <a:avLst/>
          </a:prstGeom>
          <a:noFill/>
          <a:ln>
            <a:noFill/>
          </a:ln>
        </p:spPr>
        <p:txBody>
          <a:bodyPr spcFirstLastPara="1" wrap="square" lIns="91425" tIns="45700" rIns="91425" bIns="45700" anchor="ctr"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227" name="Google Shape;227;g91c84b1e1d_1_1615"/>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g91c84b1e1d_1_1615"/>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g91c84b1e1d_1_1615"/>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0"/>
        <p:cNvGrpSpPr/>
        <p:nvPr/>
      </p:nvGrpSpPr>
      <p:grpSpPr>
        <a:xfrm>
          <a:off x="0" y="0"/>
          <a:ext cx="0" cy="0"/>
          <a:chOff x="0" y="0"/>
          <a:chExt cx="0" cy="0"/>
        </a:xfrm>
      </p:grpSpPr>
      <p:grpSp>
        <p:nvGrpSpPr>
          <p:cNvPr id="231" name="Google Shape;231;g91c84b1e1d_1_1585"/>
          <p:cNvGrpSpPr/>
          <p:nvPr/>
        </p:nvGrpSpPr>
        <p:grpSpPr>
          <a:xfrm>
            <a:off x="-329674" y="-59376"/>
            <a:ext cx="12515851" cy="6923799"/>
            <a:chOff x="-329674" y="-51881"/>
            <a:chExt cx="12515851" cy="6923799"/>
          </a:xfrm>
        </p:grpSpPr>
        <p:sp>
          <p:nvSpPr>
            <p:cNvPr id="232" name="Google Shape;232;g91c84b1e1d_1_1585"/>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g91c84b1e1d_1_1585"/>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g91c84b1e1d_1_1585"/>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g91c84b1e1d_1_1585"/>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g91c84b1e1d_1_1585"/>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g91c84b1e1d_1_1585"/>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g91c84b1e1d_1_1585"/>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g91c84b1e1d_1_1585"/>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g91c84b1e1d_1_1585"/>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g91c84b1e1d_1_1585"/>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g91c84b1e1d_1_1585"/>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g91c84b1e1d_1_1585"/>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g91c84b1e1d_1_1585"/>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g91c84b1e1d_1_1585"/>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g91c84b1e1d_1_1585"/>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g91c84b1e1d_1_1585"/>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g91c84b1e1d_1_1585"/>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g91c84b1e1d_1_1585"/>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g91c84b1e1d_1_1585"/>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51" name="Google Shape;251;g91c84b1e1d_1_1585"/>
          <p:cNvGrpSpPr/>
          <p:nvPr/>
        </p:nvGrpSpPr>
        <p:grpSpPr>
          <a:xfrm>
            <a:off x="1669293" y="1186483"/>
            <a:ext cx="8848449" cy="4477933"/>
            <a:chOff x="1669293" y="1186483"/>
            <a:chExt cx="8848449" cy="4477933"/>
          </a:xfrm>
        </p:grpSpPr>
        <p:sp>
          <p:nvSpPr>
            <p:cNvPr id="252" name="Google Shape;252;g91c84b1e1d_1_1585"/>
            <p:cNvSpPr/>
            <p:nvPr/>
          </p:nvSpPr>
          <p:spPr>
            <a:xfrm>
              <a:off x="1674042" y="1186483"/>
              <a:ext cx="8843700" cy="716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g91c84b1e1d_1_1585"/>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g91c84b1e1d_1_1585"/>
            <p:cNvSpPr/>
            <p:nvPr/>
          </p:nvSpPr>
          <p:spPr>
            <a:xfrm>
              <a:off x="1669293" y="1991156"/>
              <a:ext cx="8845800" cy="332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5" name="Google Shape;255;g91c84b1e1d_1_1585"/>
          <p:cNvSpPr txBox="1">
            <a:spLocks noGrp="1"/>
          </p:cNvSpPr>
          <p:nvPr>
            <p:ph type="ctrTitle"/>
          </p:nvPr>
        </p:nvSpPr>
        <p:spPr>
          <a:xfrm>
            <a:off x="1759236" y="2075504"/>
            <a:ext cx="8679900" cy="1748700"/>
          </a:xfrm>
          <a:prstGeom prst="rect">
            <a:avLst/>
          </a:prstGeom>
          <a:noFill/>
          <a:ln>
            <a:noFill/>
          </a:ln>
        </p:spPr>
        <p:txBody>
          <a:bodyPr spcFirstLastPara="1" wrap="square" lIns="228600" tIns="228600" rIns="228600" bIns="0" anchor="b" anchorCtr="0">
            <a:noAutofit/>
          </a:bodyPr>
          <a:lstStyle>
            <a:lvl1pPr lvl="0" algn="ctr">
              <a:lnSpc>
                <a:spcPct val="80000"/>
              </a:lnSpc>
              <a:spcBef>
                <a:spcPts val="0"/>
              </a:spcBef>
              <a:spcAft>
                <a:spcPts val="0"/>
              </a:spcAft>
              <a:buClr>
                <a:srgbClr val="FFFEFF"/>
              </a:buClr>
              <a:buSzPts val="5400"/>
              <a:buFont typeface="Calibri"/>
              <a:buNone/>
              <a:defRPr sz="54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g91c84b1e1d_1_1585"/>
          <p:cNvSpPr txBox="1">
            <a:spLocks noGrp="1"/>
          </p:cNvSpPr>
          <p:nvPr>
            <p:ph type="subTitle" idx="1"/>
          </p:nvPr>
        </p:nvSpPr>
        <p:spPr>
          <a:xfrm>
            <a:off x="1759237" y="3906266"/>
            <a:ext cx="8673300" cy="1322700"/>
          </a:xfrm>
          <a:prstGeom prst="rect">
            <a:avLst/>
          </a:prstGeom>
          <a:noFill/>
          <a:ln>
            <a:noFill/>
          </a:ln>
        </p:spPr>
        <p:txBody>
          <a:bodyPr spcFirstLastPara="1" wrap="square" lIns="91425" tIns="0" rIns="91425" bIns="45700" anchor="t" anchorCtr="0">
            <a:noAutofit/>
          </a:bodyPr>
          <a:lstStyle>
            <a:lvl1pPr lvl="0" algn="ctr">
              <a:lnSpc>
                <a:spcPct val="100000"/>
              </a:lnSpc>
              <a:spcBef>
                <a:spcPts val="1000"/>
              </a:spcBef>
              <a:spcAft>
                <a:spcPts val="0"/>
              </a:spcAft>
              <a:buSzPts val="1980"/>
              <a:buNone/>
              <a:defRPr sz="1800" b="0">
                <a:solidFill>
                  <a:srgbClr val="FFFEFF"/>
                </a:solidFill>
              </a:defRPr>
            </a:lvl1pPr>
            <a:lvl2pPr lvl="1" algn="ctr">
              <a:lnSpc>
                <a:spcPct val="120000"/>
              </a:lnSpc>
              <a:spcBef>
                <a:spcPts val="500"/>
              </a:spcBef>
              <a:spcAft>
                <a:spcPts val="0"/>
              </a:spcAft>
              <a:buSzPts val="1980"/>
              <a:buNone/>
              <a:defRPr sz="1800"/>
            </a:lvl2pPr>
            <a:lvl3pPr lvl="2" algn="ctr">
              <a:lnSpc>
                <a:spcPct val="120000"/>
              </a:lnSpc>
              <a:spcBef>
                <a:spcPts val="500"/>
              </a:spcBef>
              <a:spcAft>
                <a:spcPts val="0"/>
              </a:spcAft>
              <a:buSzPts val="1980"/>
              <a:buNone/>
              <a:defRPr sz="1800"/>
            </a:lvl3pPr>
            <a:lvl4pPr lvl="3" algn="ctr">
              <a:lnSpc>
                <a:spcPct val="120000"/>
              </a:lnSpc>
              <a:spcBef>
                <a:spcPts val="500"/>
              </a:spcBef>
              <a:spcAft>
                <a:spcPts val="0"/>
              </a:spcAft>
              <a:buSzPts val="1760"/>
              <a:buNone/>
              <a:defRPr sz="1600"/>
            </a:lvl4pPr>
            <a:lvl5pPr lvl="4" algn="ctr">
              <a:lnSpc>
                <a:spcPct val="120000"/>
              </a:lnSpc>
              <a:spcBef>
                <a:spcPts val="500"/>
              </a:spcBef>
              <a:spcAft>
                <a:spcPts val="0"/>
              </a:spcAft>
              <a:buSzPts val="1760"/>
              <a:buNone/>
              <a:defRPr sz="1600"/>
            </a:lvl5pPr>
            <a:lvl6pPr lvl="5" algn="ctr">
              <a:lnSpc>
                <a:spcPct val="120000"/>
              </a:lnSpc>
              <a:spcBef>
                <a:spcPts val="500"/>
              </a:spcBef>
              <a:spcAft>
                <a:spcPts val="0"/>
              </a:spcAft>
              <a:buSzPts val="1760"/>
              <a:buNone/>
              <a:defRPr sz="1600"/>
            </a:lvl6pPr>
            <a:lvl7pPr lvl="6" algn="ctr">
              <a:lnSpc>
                <a:spcPct val="120000"/>
              </a:lnSpc>
              <a:spcBef>
                <a:spcPts val="500"/>
              </a:spcBef>
              <a:spcAft>
                <a:spcPts val="0"/>
              </a:spcAft>
              <a:buSzPts val="1760"/>
              <a:buNone/>
              <a:defRPr sz="1600"/>
            </a:lvl7pPr>
            <a:lvl8pPr lvl="7" algn="ctr">
              <a:lnSpc>
                <a:spcPct val="120000"/>
              </a:lnSpc>
              <a:spcBef>
                <a:spcPts val="500"/>
              </a:spcBef>
              <a:spcAft>
                <a:spcPts val="0"/>
              </a:spcAft>
              <a:buSzPts val="1760"/>
              <a:buNone/>
              <a:defRPr sz="1600"/>
            </a:lvl8pPr>
            <a:lvl9pPr lvl="8" algn="ctr">
              <a:lnSpc>
                <a:spcPct val="120000"/>
              </a:lnSpc>
              <a:spcBef>
                <a:spcPts val="500"/>
              </a:spcBef>
              <a:spcAft>
                <a:spcPts val="0"/>
              </a:spcAft>
              <a:buSzPts val="1760"/>
              <a:buNone/>
              <a:defRPr sz="1600"/>
            </a:lvl9pPr>
          </a:lstStyle>
          <a:p>
            <a:endParaRPr/>
          </a:p>
        </p:txBody>
      </p:sp>
      <p:sp>
        <p:nvSpPr>
          <p:cNvPr id="257" name="Google Shape;257;g91c84b1e1d_1_1585"/>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g91c84b1e1d_1_1585"/>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9" name="Google Shape;259;g91c84b1e1d_1_1585"/>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0"/>
        <p:cNvGrpSpPr/>
        <p:nvPr/>
      </p:nvGrpSpPr>
      <p:grpSpPr>
        <a:xfrm>
          <a:off x="0" y="0"/>
          <a:ext cx="0" cy="0"/>
          <a:chOff x="0" y="0"/>
          <a:chExt cx="0" cy="0"/>
        </a:xfrm>
      </p:grpSpPr>
      <p:grpSp>
        <p:nvGrpSpPr>
          <p:cNvPr id="261" name="Google Shape;261;g91c84b1e1d_1_1647"/>
          <p:cNvGrpSpPr/>
          <p:nvPr/>
        </p:nvGrpSpPr>
        <p:grpSpPr>
          <a:xfrm>
            <a:off x="-329674" y="-59376"/>
            <a:ext cx="12515851" cy="6923799"/>
            <a:chOff x="-329674" y="-51881"/>
            <a:chExt cx="12515851" cy="6923799"/>
          </a:xfrm>
        </p:grpSpPr>
        <p:sp>
          <p:nvSpPr>
            <p:cNvPr id="262" name="Google Shape;262;g91c84b1e1d_1_1647"/>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g91c84b1e1d_1_1647"/>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g91c84b1e1d_1_1647"/>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g91c84b1e1d_1_1647"/>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g91c84b1e1d_1_1647"/>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g91c84b1e1d_1_1647"/>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g91c84b1e1d_1_1647"/>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g91c84b1e1d_1_1647"/>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g91c84b1e1d_1_1647"/>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g91c84b1e1d_1_1647"/>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g91c84b1e1d_1_1647"/>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g91c84b1e1d_1_1647"/>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g91c84b1e1d_1_1647"/>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g91c84b1e1d_1_1647"/>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g91c84b1e1d_1_1647"/>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g91c84b1e1d_1_1647"/>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g91c84b1e1d_1_1647"/>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g91c84b1e1d_1_1647"/>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g91c84b1e1d_1_1647"/>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1" name="Google Shape;281;g91c84b1e1d_1_1647"/>
          <p:cNvGrpSpPr/>
          <p:nvPr/>
        </p:nvGrpSpPr>
        <p:grpSpPr>
          <a:xfrm>
            <a:off x="3259545" y="1186483"/>
            <a:ext cx="5666100" cy="4477933"/>
            <a:chOff x="3259545" y="1186483"/>
            <a:chExt cx="5666100" cy="4477933"/>
          </a:xfrm>
        </p:grpSpPr>
        <p:sp>
          <p:nvSpPr>
            <p:cNvPr id="282" name="Google Shape;282;g91c84b1e1d_1_1647"/>
            <p:cNvSpPr/>
            <p:nvPr/>
          </p:nvSpPr>
          <p:spPr>
            <a:xfrm>
              <a:off x="3259545" y="1186483"/>
              <a:ext cx="5658000" cy="716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g91c84b1e1d_1_1647"/>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g91c84b1e1d_1_1647"/>
            <p:cNvSpPr/>
            <p:nvPr/>
          </p:nvSpPr>
          <p:spPr>
            <a:xfrm>
              <a:off x="3259545" y="1991156"/>
              <a:ext cx="5666100" cy="332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85" name="Google Shape;285;g91c84b1e1d_1_1647"/>
          <p:cNvSpPr txBox="1">
            <a:spLocks noGrp="1"/>
          </p:cNvSpPr>
          <p:nvPr>
            <p:ph type="title"/>
          </p:nvPr>
        </p:nvSpPr>
        <p:spPr>
          <a:xfrm>
            <a:off x="3344216" y="2074730"/>
            <a:ext cx="5490300" cy="1689300"/>
          </a:xfrm>
          <a:prstGeom prst="rect">
            <a:avLst/>
          </a:prstGeom>
          <a:noFill/>
          <a:ln>
            <a:noFill/>
          </a:ln>
        </p:spPr>
        <p:txBody>
          <a:bodyPr spcFirstLastPara="1" wrap="square" lIns="228600" tIns="228600" rIns="228600" bIns="0" anchor="b" anchorCtr="0">
            <a:noAutofit/>
          </a:bodyPr>
          <a:lstStyle>
            <a:lvl1pPr lvl="0" algn="ctr">
              <a:lnSpc>
                <a:spcPct val="85000"/>
              </a:lnSpc>
              <a:spcBef>
                <a:spcPts val="0"/>
              </a:spcBef>
              <a:spcAft>
                <a:spcPts val="0"/>
              </a:spcAft>
              <a:buClr>
                <a:srgbClr val="FFFEFF"/>
              </a:buClr>
              <a:buSzPts val="4400"/>
              <a:buFont typeface="Calibri"/>
              <a:buNone/>
              <a:defRPr sz="44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g91c84b1e1d_1_1647"/>
          <p:cNvSpPr txBox="1">
            <a:spLocks noGrp="1"/>
          </p:cNvSpPr>
          <p:nvPr>
            <p:ph type="body" idx="1"/>
          </p:nvPr>
        </p:nvSpPr>
        <p:spPr>
          <a:xfrm>
            <a:off x="3344215" y="3846851"/>
            <a:ext cx="5490300" cy="1383900"/>
          </a:xfrm>
          <a:prstGeom prst="rect">
            <a:avLst/>
          </a:prstGeom>
          <a:noFill/>
          <a:ln>
            <a:noFill/>
          </a:ln>
        </p:spPr>
        <p:txBody>
          <a:bodyPr spcFirstLastPara="1" wrap="square" lIns="91425" tIns="0" rIns="91425" bIns="45700" anchor="t" anchorCtr="0">
            <a:noAutofit/>
          </a:bodyPr>
          <a:lstStyle>
            <a:lvl1pPr marL="457200" lvl="0" indent="-228600" algn="ctr">
              <a:lnSpc>
                <a:spcPct val="120000"/>
              </a:lnSpc>
              <a:spcBef>
                <a:spcPts val="1000"/>
              </a:spcBef>
              <a:spcAft>
                <a:spcPts val="0"/>
              </a:spcAft>
              <a:buSzPts val="1980"/>
              <a:buNone/>
              <a:defRPr sz="1800">
                <a:solidFill>
                  <a:srgbClr val="FFFEFF"/>
                </a:solidFill>
              </a:defRPr>
            </a:lvl1pPr>
            <a:lvl2pPr marL="914400" lvl="1" indent="-228600" algn="l">
              <a:lnSpc>
                <a:spcPct val="120000"/>
              </a:lnSpc>
              <a:spcBef>
                <a:spcPts val="500"/>
              </a:spcBef>
              <a:spcAft>
                <a:spcPts val="0"/>
              </a:spcAft>
              <a:buSzPts val="1980"/>
              <a:buNone/>
              <a:defRPr sz="1800">
                <a:solidFill>
                  <a:srgbClr val="888888"/>
                </a:solidFill>
              </a:defRPr>
            </a:lvl2pPr>
            <a:lvl3pPr marL="1371600" lvl="2" indent="-228600" algn="l">
              <a:lnSpc>
                <a:spcPct val="120000"/>
              </a:lnSpc>
              <a:spcBef>
                <a:spcPts val="500"/>
              </a:spcBef>
              <a:spcAft>
                <a:spcPts val="0"/>
              </a:spcAft>
              <a:buSzPts val="1980"/>
              <a:buNone/>
              <a:defRPr sz="1800">
                <a:solidFill>
                  <a:srgbClr val="888888"/>
                </a:solidFill>
              </a:defRPr>
            </a:lvl3pPr>
            <a:lvl4pPr marL="1828800" lvl="3" indent="-228600" algn="l">
              <a:lnSpc>
                <a:spcPct val="120000"/>
              </a:lnSpc>
              <a:spcBef>
                <a:spcPts val="500"/>
              </a:spcBef>
              <a:spcAft>
                <a:spcPts val="0"/>
              </a:spcAft>
              <a:buSzPts val="1760"/>
              <a:buNone/>
              <a:defRPr sz="1600">
                <a:solidFill>
                  <a:srgbClr val="888888"/>
                </a:solidFill>
              </a:defRPr>
            </a:lvl4pPr>
            <a:lvl5pPr marL="2286000" lvl="4" indent="-228600" algn="l">
              <a:lnSpc>
                <a:spcPct val="120000"/>
              </a:lnSpc>
              <a:spcBef>
                <a:spcPts val="500"/>
              </a:spcBef>
              <a:spcAft>
                <a:spcPts val="0"/>
              </a:spcAft>
              <a:buSzPts val="1760"/>
              <a:buNone/>
              <a:defRPr sz="1600">
                <a:solidFill>
                  <a:srgbClr val="888888"/>
                </a:solidFill>
              </a:defRPr>
            </a:lvl5pPr>
            <a:lvl6pPr marL="2743200" lvl="5" indent="-228600" algn="l">
              <a:lnSpc>
                <a:spcPct val="120000"/>
              </a:lnSpc>
              <a:spcBef>
                <a:spcPts val="500"/>
              </a:spcBef>
              <a:spcAft>
                <a:spcPts val="0"/>
              </a:spcAft>
              <a:buSzPts val="1760"/>
              <a:buNone/>
              <a:defRPr sz="1600">
                <a:solidFill>
                  <a:srgbClr val="888888"/>
                </a:solidFill>
              </a:defRPr>
            </a:lvl6pPr>
            <a:lvl7pPr marL="3200400" lvl="6" indent="-228600" algn="l">
              <a:lnSpc>
                <a:spcPct val="120000"/>
              </a:lnSpc>
              <a:spcBef>
                <a:spcPts val="500"/>
              </a:spcBef>
              <a:spcAft>
                <a:spcPts val="0"/>
              </a:spcAft>
              <a:buSzPts val="1760"/>
              <a:buNone/>
              <a:defRPr sz="1600">
                <a:solidFill>
                  <a:srgbClr val="888888"/>
                </a:solidFill>
              </a:defRPr>
            </a:lvl7pPr>
            <a:lvl8pPr marL="3657600" lvl="7" indent="-228600" algn="l">
              <a:lnSpc>
                <a:spcPct val="120000"/>
              </a:lnSpc>
              <a:spcBef>
                <a:spcPts val="500"/>
              </a:spcBef>
              <a:spcAft>
                <a:spcPts val="0"/>
              </a:spcAft>
              <a:buSzPts val="1760"/>
              <a:buNone/>
              <a:defRPr sz="1600">
                <a:solidFill>
                  <a:srgbClr val="888888"/>
                </a:solidFill>
              </a:defRPr>
            </a:lvl8pPr>
            <a:lvl9pPr marL="4114800" lvl="8" indent="-228600" algn="l">
              <a:lnSpc>
                <a:spcPct val="120000"/>
              </a:lnSpc>
              <a:spcBef>
                <a:spcPts val="500"/>
              </a:spcBef>
              <a:spcAft>
                <a:spcPts val="0"/>
              </a:spcAft>
              <a:buSzPts val="1760"/>
              <a:buNone/>
              <a:defRPr sz="1600">
                <a:solidFill>
                  <a:srgbClr val="888888"/>
                </a:solidFill>
              </a:defRPr>
            </a:lvl9pPr>
          </a:lstStyle>
          <a:p>
            <a:endParaRPr/>
          </a:p>
        </p:txBody>
      </p:sp>
      <p:sp>
        <p:nvSpPr>
          <p:cNvPr id="287" name="Google Shape;287;g91c84b1e1d_1_1647"/>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8" name="Google Shape;288;g91c84b1e1d_1_1647"/>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9" name="Google Shape;289;g91c84b1e1d_1_1647"/>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0"/>
        <p:cNvGrpSpPr/>
        <p:nvPr/>
      </p:nvGrpSpPr>
      <p:grpSpPr>
        <a:xfrm>
          <a:off x="0" y="0"/>
          <a:ext cx="0" cy="0"/>
          <a:chOff x="0" y="0"/>
          <a:chExt cx="0" cy="0"/>
        </a:xfrm>
      </p:grpSpPr>
      <p:grpSp>
        <p:nvGrpSpPr>
          <p:cNvPr id="291" name="Google Shape;291;g91c84b1e1d_1_1677"/>
          <p:cNvGrpSpPr/>
          <p:nvPr/>
        </p:nvGrpSpPr>
        <p:grpSpPr>
          <a:xfrm>
            <a:off x="-417513" y="0"/>
            <a:ext cx="12584114" cy="6853238"/>
            <a:chOff x="-417513" y="0"/>
            <a:chExt cx="12584114" cy="6853238"/>
          </a:xfrm>
        </p:grpSpPr>
        <p:sp>
          <p:nvSpPr>
            <p:cNvPr id="292" name="Google Shape;292;g91c84b1e1d_1_1677"/>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g91c84b1e1d_1_1677"/>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g91c84b1e1d_1_1677"/>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g91c84b1e1d_1_1677"/>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g91c84b1e1d_1_1677"/>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g91c84b1e1d_1_1677"/>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g91c84b1e1d_1_1677"/>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g91c84b1e1d_1_1677"/>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g91c84b1e1d_1_1677"/>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g91c84b1e1d_1_1677"/>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g91c84b1e1d_1_1677"/>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g91c84b1e1d_1_1677"/>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g91c84b1e1d_1_1677"/>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g91c84b1e1d_1_1677"/>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g91c84b1e1d_1_1677"/>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g91c84b1e1d_1_1677"/>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g91c84b1e1d_1_1677"/>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g91c84b1e1d_1_1677"/>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g91c84b1e1d_1_1677"/>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g91c84b1e1d_1_1677"/>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g91c84b1e1d_1_1677"/>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3" name="Google Shape;313;g91c84b1e1d_1_1677"/>
          <p:cNvGrpSpPr/>
          <p:nvPr/>
        </p:nvGrpSpPr>
        <p:grpSpPr>
          <a:xfrm>
            <a:off x="800144" y="1699589"/>
            <a:ext cx="3674592" cy="3470421"/>
            <a:chOff x="697883" y="1816768"/>
            <a:chExt cx="3674592" cy="3470421"/>
          </a:xfrm>
        </p:grpSpPr>
        <p:sp>
          <p:nvSpPr>
            <p:cNvPr id="314" name="Google Shape;314;g91c84b1e1d_1_1677"/>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g91c84b1e1d_1_1677"/>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g91c84b1e1d_1_1677"/>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17" name="Google Shape;317;g91c84b1e1d_1_1677"/>
          <p:cNvSpPr txBox="1">
            <a:spLocks noGrp="1"/>
          </p:cNvSpPr>
          <p:nvPr>
            <p:ph type="title"/>
          </p:nvPr>
        </p:nvSpPr>
        <p:spPr>
          <a:xfrm>
            <a:off x="889000" y="2339669"/>
            <a:ext cx="3500700" cy="2470200"/>
          </a:xfrm>
          <a:prstGeom prst="rect">
            <a:avLst/>
          </a:prstGeom>
          <a:noFill/>
          <a:ln>
            <a:noFill/>
          </a:ln>
        </p:spPr>
        <p:txBody>
          <a:bodyPr spcFirstLastPara="1" wrap="square" lIns="91425" tIns="91425" rIns="91425" bIns="91425" anchor="ctr" anchorCtr="0">
            <a:no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8" name="Google Shape;318;g91c84b1e1d_1_1677"/>
          <p:cNvSpPr txBox="1">
            <a:spLocks noGrp="1"/>
          </p:cNvSpPr>
          <p:nvPr>
            <p:ph type="body" idx="1"/>
          </p:nvPr>
        </p:nvSpPr>
        <p:spPr>
          <a:xfrm>
            <a:off x="5120878" y="803187"/>
            <a:ext cx="6269700" cy="2382600"/>
          </a:xfrm>
          <a:prstGeom prst="rect">
            <a:avLst/>
          </a:prstGeom>
          <a:noFill/>
          <a:ln>
            <a:noFill/>
          </a:ln>
        </p:spPr>
        <p:txBody>
          <a:bodyPr spcFirstLastPara="1" wrap="square" lIns="91425" tIns="45700" rIns="91425" bIns="45700" anchor="t"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319" name="Google Shape;319;g91c84b1e1d_1_1677"/>
          <p:cNvSpPr txBox="1">
            <a:spLocks noGrp="1"/>
          </p:cNvSpPr>
          <p:nvPr>
            <p:ph type="body" idx="2"/>
          </p:nvPr>
        </p:nvSpPr>
        <p:spPr>
          <a:xfrm>
            <a:off x="5118447" y="3672162"/>
            <a:ext cx="6272100" cy="2383500"/>
          </a:xfrm>
          <a:prstGeom prst="rect">
            <a:avLst/>
          </a:prstGeom>
          <a:noFill/>
          <a:ln>
            <a:noFill/>
          </a:ln>
        </p:spPr>
        <p:txBody>
          <a:bodyPr spcFirstLastPara="1" wrap="square" lIns="91425" tIns="45700" rIns="91425" bIns="45700" anchor="t"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320" name="Google Shape;320;g91c84b1e1d_1_1677"/>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g91c84b1e1d_1_1677"/>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g91c84b1e1d_1_1677"/>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3"/>
        <p:cNvGrpSpPr/>
        <p:nvPr/>
      </p:nvGrpSpPr>
      <p:grpSpPr>
        <a:xfrm>
          <a:off x="0" y="0"/>
          <a:ext cx="0" cy="0"/>
          <a:chOff x="0" y="0"/>
          <a:chExt cx="0" cy="0"/>
        </a:xfrm>
      </p:grpSpPr>
      <p:grpSp>
        <p:nvGrpSpPr>
          <p:cNvPr id="324" name="Google Shape;324;g91c84b1e1d_1_1710"/>
          <p:cNvGrpSpPr/>
          <p:nvPr/>
        </p:nvGrpSpPr>
        <p:grpSpPr>
          <a:xfrm>
            <a:off x="-417513" y="0"/>
            <a:ext cx="12584114" cy="6853238"/>
            <a:chOff x="-417513" y="0"/>
            <a:chExt cx="12584114" cy="6853238"/>
          </a:xfrm>
        </p:grpSpPr>
        <p:sp>
          <p:nvSpPr>
            <p:cNvPr id="325" name="Google Shape;325;g91c84b1e1d_1_1710"/>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g91c84b1e1d_1_1710"/>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g91c84b1e1d_1_1710"/>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g91c84b1e1d_1_1710"/>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g91c84b1e1d_1_1710"/>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g91c84b1e1d_1_1710"/>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g91c84b1e1d_1_1710"/>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g91c84b1e1d_1_1710"/>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g91c84b1e1d_1_1710"/>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g91c84b1e1d_1_1710"/>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g91c84b1e1d_1_1710"/>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g91c84b1e1d_1_1710"/>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g91c84b1e1d_1_1710"/>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g91c84b1e1d_1_1710"/>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g91c84b1e1d_1_1710"/>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g91c84b1e1d_1_1710"/>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g91c84b1e1d_1_1710"/>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g91c84b1e1d_1_1710"/>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g91c84b1e1d_1_1710"/>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g91c84b1e1d_1_1710"/>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g91c84b1e1d_1_1710"/>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6" name="Google Shape;346;g91c84b1e1d_1_1710"/>
          <p:cNvGrpSpPr/>
          <p:nvPr/>
        </p:nvGrpSpPr>
        <p:grpSpPr>
          <a:xfrm>
            <a:off x="800144" y="1699589"/>
            <a:ext cx="3674592" cy="3470421"/>
            <a:chOff x="697883" y="1816768"/>
            <a:chExt cx="3674592" cy="3470421"/>
          </a:xfrm>
        </p:grpSpPr>
        <p:sp>
          <p:nvSpPr>
            <p:cNvPr id="347" name="Google Shape;347;g91c84b1e1d_1_1710"/>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g91c84b1e1d_1_1710"/>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g91c84b1e1d_1_1710"/>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0" name="Google Shape;350;g91c84b1e1d_1_1710"/>
          <p:cNvSpPr txBox="1">
            <a:spLocks noGrp="1"/>
          </p:cNvSpPr>
          <p:nvPr>
            <p:ph type="title"/>
          </p:nvPr>
        </p:nvSpPr>
        <p:spPr>
          <a:xfrm>
            <a:off x="889001" y="2363915"/>
            <a:ext cx="3500700" cy="2460600"/>
          </a:xfrm>
          <a:prstGeom prst="rect">
            <a:avLst/>
          </a:prstGeom>
          <a:noFill/>
          <a:ln>
            <a:noFill/>
          </a:ln>
        </p:spPr>
        <p:txBody>
          <a:bodyPr spcFirstLastPara="1" wrap="square" lIns="91425" tIns="91425" rIns="91425" bIns="91425" anchor="ctr" anchorCtr="0">
            <a:no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1" name="Google Shape;351;g91c84b1e1d_1_1710"/>
          <p:cNvSpPr txBox="1">
            <a:spLocks noGrp="1"/>
          </p:cNvSpPr>
          <p:nvPr>
            <p:ph type="body" idx="1"/>
          </p:nvPr>
        </p:nvSpPr>
        <p:spPr>
          <a:xfrm>
            <a:off x="5125137" y="803185"/>
            <a:ext cx="6265200" cy="6858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2420"/>
              <a:buNone/>
              <a:defRPr sz="2200" b="0" cap="none">
                <a:solidFill>
                  <a:schemeClr val="accent1"/>
                </a:solidFill>
              </a:defRPr>
            </a:lvl1pPr>
            <a:lvl2pPr marL="914400" lvl="1" indent="-228600" algn="l">
              <a:lnSpc>
                <a:spcPct val="120000"/>
              </a:lnSpc>
              <a:spcBef>
                <a:spcPts val="500"/>
              </a:spcBef>
              <a:spcAft>
                <a:spcPts val="0"/>
              </a:spcAft>
              <a:buSzPts val="2200"/>
              <a:buNone/>
              <a:defRPr sz="2000" b="1"/>
            </a:lvl2pPr>
            <a:lvl3pPr marL="1371600" lvl="2" indent="-228600" algn="l">
              <a:lnSpc>
                <a:spcPct val="120000"/>
              </a:lnSpc>
              <a:spcBef>
                <a:spcPts val="500"/>
              </a:spcBef>
              <a:spcAft>
                <a:spcPts val="0"/>
              </a:spcAft>
              <a:buSzPts val="1980"/>
              <a:buNone/>
              <a:defRPr sz="1800" b="1"/>
            </a:lvl3pPr>
            <a:lvl4pPr marL="1828800" lvl="3" indent="-228600" algn="l">
              <a:lnSpc>
                <a:spcPct val="120000"/>
              </a:lnSpc>
              <a:spcBef>
                <a:spcPts val="500"/>
              </a:spcBef>
              <a:spcAft>
                <a:spcPts val="0"/>
              </a:spcAft>
              <a:buSzPts val="1760"/>
              <a:buNone/>
              <a:defRPr sz="1600" b="1"/>
            </a:lvl4pPr>
            <a:lvl5pPr marL="2286000" lvl="4" indent="-228600" algn="l">
              <a:lnSpc>
                <a:spcPct val="120000"/>
              </a:lnSpc>
              <a:spcBef>
                <a:spcPts val="500"/>
              </a:spcBef>
              <a:spcAft>
                <a:spcPts val="0"/>
              </a:spcAft>
              <a:buSzPts val="1760"/>
              <a:buNone/>
              <a:defRPr sz="1600" b="1"/>
            </a:lvl5pPr>
            <a:lvl6pPr marL="2743200" lvl="5" indent="-228600" algn="l">
              <a:lnSpc>
                <a:spcPct val="120000"/>
              </a:lnSpc>
              <a:spcBef>
                <a:spcPts val="500"/>
              </a:spcBef>
              <a:spcAft>
                <a:spcPts val="0"/>
              </a:spcAft>
              <a:buSzPts val="1760"/>
              <a:buNone/>
              <a:defRPr sz="1600" b="1"/>
            </a:lvl6pPr>
            <a:lvl7pPr marL="3200400" lvl="6" indent="-228600" algn="l">
              <a:lnSpc>
                <a:spcPct val="120000"/>
              </a:lnSpc>
              <a:spcBef>
                <a:spcPts val="500"/>
              </a:spcBef>
              <a:spcAft>
                <a:spcPts val="0"/>
              </a:spcAft>
              <a:buSzPts val="1760"/>
              <a:buNone/>
              <a:defRPr sz="1600" b="1"/>
            </a:lvl7pPr>
            <a:lvl8pPr marL="3657600" lvl="7" indent="-228600" algn="l">
              <a:lnSpc>
                <a:spcPct val="120000"/>
              </a:lnSpc>
              <a:spcBef>
                <a:spcPts val="500"/>
              </a:spcBef>
              <a:spcAft>
                <a:spcPts val="0"/>
              </a:spcAft>
              <a:buSzPts val="1760"/>
              <a:buNone/>
              <a:defRPr sz="1600" b="1"/>
            </a:lvl8pPr>
            <a:lvl9pPr marL="4114800" lvl="8" indent="-228600" algn="l">
              <a:lnSpc>
                <a:spcPct val="120000"/>
              </a:lnSpc>
              <a:spcBef>
                <a:spcPts val="500"/>
              </a:spcBef>
              <a:spcAft>
                <a:spcPts val="0"/>
              </a:spcAft>
              <a:buSzPts val="1760"/>
              <a:buNone/>
              <a:defRPr sz="1600" b="1"/>
            </a:lvl9pPr>
          </a:lstStyle>
          <a:p>
            <a:endParaRPr/>
          </a:p>
        </p:txBody>
      </p:sp>
      <p:sp>
        <p:nvSpPr>
          <p:cNvPr id="352" name="Google Shape;352;g91c84b1e1d_1_1710"/>
          <p:cNvSpPr txBox="1">
            <a:spLocks noGrp="1"/>
          </p:cNvSpPr>
          <p:nvPr>
            <p:ph type="body" idx="2"/>
          </p:nvPr>
        </p:nvSpPr>
        <p:spPr>
          <a:xfrm>
            <a:off x="5125305" y="1488985"/>
            <a:ext cx="6264300" cy="1696800"/>
          </a:xfrm>
          <a:prstGeom prst="rect">
            <a:avLst/>
          </a:prstGeom>
          <a:noFill/>
          <a:ln>
            <a:noFill/>
          </a:ln>
        </p:spPr>
        <p:txBody>
          <a:bodyPr spcFirstLastPara="1" wrap="square" lIns="91425" tIns="45700" rIns="91425" bIns="45700" anchor="t"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353" name="Google Shape;353;g91c84b1e1d_1_1710"/>
          <p:cNvSpPr txBox="1">
            <a:spLocks noGrp="1"/>
          </p:cNvSpPr>
          <p:nvPr>
            <p:ph type="body" idx="3"/>
          </p:nvPr>
        </p:nvSpPr>
        <p:spPr>
          <a:xfrm>
            <a:off x="5118653" y="3665887"/>
            <a:ext cx="6264300" cy="6858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2420"/>
              <a:buNone/>
              <a:defRPr sz="2200" b="0" cap="none">
                <a:solidFill>
                  <a:schemeClr val="accent1"/>
                </a:solidFill>
              </a:defRPr>
            </a:lvl1pPr>
            <a:lvl2pPr marL="914400" lvl="1" indent="-228600" algn="l">
              <a:lnSpc>
                <a:spcPct val="120000"/>
              </a:lnSpc>
              <a:spcBef>
                <a:spcPts val="500"/>
              </a:spcBef>
              <a:spcAft>
                <a:spcPts val="0"/>
              </a:spcAft>
              <a:buSzPts val="2200"/>
              <a:buNone/>
              <a:defRPr sz="2000" b="1"/>
            </a:lvl2pPr>
            <a:lvl3pPr marL="1371600" lvl="2" indent="-228600" algn="l">
              <a:lnSpc>
                <a:spcPct val="120000"/>
              </a:lnSpc>
              <a:spcBef>
                <a:spcPts val="500"/>
              </a:spcBef>
              <a:spcAft>
                <a:spcPts val="0"/>
              </a:spcAft>
              <a:buSzPts val="1980"/>
              <a:buNone/>
              <a:defRPr sz="1800" b="1"/>
            </a:lvl3pPr>
            <a:lvl4pPr marL="1828800" lvl="3" indent="-228600" algn="l">
              <a:lnSpc>
                <a:spcPct val="120000"/>
              </a:lnSpc>
              <a:spcBef>
                <a:spcPts val="500"/>
              </a:spcBef>
              <a:spcAft>
                <a:spcPts val="0"/>
              </a:spcAft>
              <a:buSzPts val="1760"/>
              <a:buNone/>
              <a:defRPr sz="1600" b="1"/>
            </a:lvl4pPr>
            <a:lvl5pPr marL="2286000" lvl="4" indent="-228600" algn="l">
              <a:lnSpc>
                <a:spcPct val="120000"/>
              </a:lnSpc>
              <a:spcBef>
                <a:spcPts val="500"/>
              </a:spcBef>
              <a:spcAft>
                <a:spcPts val="0"/>
              </a:spcAft>
              <a:buSzPts val="1760"/>
              <a:buNone/>
              <a:defRPr sz="1600" b="1"/>
            </a:lvl5pPr>
            <a:lvl6pPr marL="2743200" lvl="5" indent="-228600" algn="l">
              <a:lnSpc>
                <a:spcPct val="120000"/>
              </a:lnSpc>
              <a:spcBef>
                <a:spcPts val="500"/>
              </a:spcBef>
              <a:spcAft>
                <a:spcPts val="0"/>
              </a:spcAft>
              <a:buSzPts val="1760"/>
              <a:buNone/>
              <a:defRPr sz="1600" b="1"/>
            </a:lvl6pPr>
            <a:lvl7pPr marL="3200400" lvl="6" indent="-228600" algn="l">
              <a:lnSpc>
                <a:spcPct val="120000"/>
              </a:lnSpc>
              <a:spcBef>
                <a:spcPts val="500"/>
              </a:spcBef>
              <a:spcAft>
                <a:spcPts val="0"/>
              </a:spcAft>
              <a:buSzPts val="1760"/>
              <a:buNone/>
              <a:defRPr sz="1600" b="1"/>
            </a:lvl7pPr>
            <a:lvl8pPr marL="3657600" lvl="7" indent="-228600" algn="l">
              <a:lnSpc>
                <a:spcPct val="120000"/>
              </a:lnSpc>
              <a:spcBef>
                <a:spcPts val="500"/>
              </a:spcBef>
              <a:spcAft>
                <a:spcPts val="0"/>
              </a:spcAft>
              <a:buSzPts val="1760"/>
              <a:buNone/>
              <a:defRPr sz="1600" b="1"/>
            </a:lvl8pPr>
            <a:lvl9pPr marL="4114800" lvl="8" indent="-228600" algn="l">
              <a:lnSpc>
                <a:spcPct val="120000"/>
              </a:lnSpc>
              <a:spcBef>
                <a:spcPts val="500"/>
              </a:spcBef>
              <a:spcAft>
                <a:spcPts val="0"/>
              </a:spcAft>
              <a:buSzPts val="1760"/>
              <a:buNone/>
              <a:defRPr sz="1600" b="1"/>
            </a:lvl9pPr>
          </a:lstStyle>
          <a:p>
            <a:endParaRPr/>
          </a:p>
        </p:txBody>
      </p:sp>
      <p:sp>
        <p:nvSpPr>
          <p:cNvPr id="354" name="Google Shape;354;g91c84b1e1d_1_1710"/>
          <p:cNvSpPr txBox="1">
            <a:spLocks noGrp="1"/>
          </p:cNvSpPr>
          <p:nvPr>
            <p:ph type="body" idx="4"/>
          </p:nvPr>
        </p:nvSpPr>
        <p:spPr>
          <a:xfrm>
            <a:off x="5118447" y="4351687"/>
            <a:ext cx="6265500" cy="1704000"/>
          </a:xfrm>
          <a:prstGeom prst="rect">
            <a:avLst/>
          </a:prstGeom>
          <a:noFill/>
          <a:ln>
            <a:noFill/>
          </a:ln>
        </p:spPr>
        <p:txBody>
          <a:bodyPr spcFirstLastPara="1" wrap="square" lIns="91425" tIns="45700" rIns="91425" bIns="45700" anchor="t"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355" name="Google Shape;355;g91c84b1e1d_1_1710"/>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g91c84b1e1d_1_1710"/>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g91c84b1e1d_1_1710"/>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8"/>
        <p:cNvGrpSpPr/>
        <p:nvPr/>
      </p:nvGrpSpPr>
      <p:grpSpPr>
        <a:xfrm>
          <a:off x="0" y="0"/>
          <a:ext cx="0" cy="0"/>
          <a:chOff x="0" y="0"/>
          <a:chExt cx="0" cy="0"/>
        </a:xfrm>
      </p:grpSpPr>
      <p:grpSp>
        <p:nvGrpSpPr>
          <p:cNvPr id="359" name="Google Shape;359;g91c84b1e1d_1_1745"/>
          <p:cNvGrpSpPr/>
          <p:nvPr/>
        </p:nvGrpSpPr>
        <p:grpSpPr>
          <a:xfrm>
            <a:off x="-417513" y="0"/>
            <a:ext cx="12584114" cy="6853238"/>
            <a:chOff x="-417513" y="0"/>
            <a:chExt cx="12584114" cy="6853238"/>
          </a:xfrm>
        </p:grpSpPr>
        <p:sp>
          <p:nvSpPr>
            <p:cNvPr id="360" name="Google Shape;360;g91c84b1e1d_1_1745"/>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g91c84b1e1d_1_1745"/>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g91c84b1e1d_1_1745"/>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g91c84b1e1d_1_1745"/>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g91c84b1e1d_1_1745"/>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g91c84b1e1d_1_1745"/>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g91c84b1e1d_1_1745"/>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g91c84b1e1d_1_1745"/>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g91c84b1e1d_1_1745"/>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g91c84b1e1d_1_1745"/>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g91c84b1e1d_1_1745"/>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g91c84b1e1d_1_1745"/>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g91c84b1e1d_1_1745"/>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g91c84b1e1d_1_1745"/>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g91c84b1e1d_1_1745"/>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g91c84b1e1d_1_1745"/>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g91c84b1e1d_1_1745"/>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g91c84b1e1d_1_1745"/>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91c84b1e1d_1_1745"/>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g91c84b1e1d_1_1745"/>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g91c84b1e1d_1_1745"/>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1" name="Google Shape;381;g91c84b1e1d_1_1745"/>
          <p:cNvGrpSpPr/>
          <p:nvPr/>
        </p:nvGrpSpPr>
        <p:grpSpPr>
          <a:xfrm>
            <a:off x="800144" y="1699589"/>
            <a:ext cx="3674592" cy="3470421"/>
            <a:chOff x="697883" y="1816768"/>
            <a:chExt cx="3674592" cy="3470421"/>
          </a:xfrm>
        </p:grpSpPr>
        <p:sp>
          <p:nvSpPr>
            <p:cNvPr id="382" name="Google Shape;382;g91c84b1e1d_1_1745"/>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g91c84b1e1d_1_1745"/>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g91c84b1e1d_1_1745"/>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5" name="Google Shape;385;g91c84b1e1d_1_1745"/>
          <p:cNvSpPr txBox="1">
            <a:spLocks noGrp="1"/>
          </p:cNvSpPr>
          <p:nvPr>
            <p:ph type="title"/>
          </p:nvPr>
        </p:nvSpPr>
        <p:spPr>
          <a:xfrm>
            <a:off x="888632" y="2349925"/>
            <a:ext cx="3501300" cy="2456400"/>
          </a:xfrm>
          <a:prstGeom prst="rect">
            <a:avLst/>
          </a:prstGeom>
          <a:noFill/>
          <a:ln>
            <a:noFill/>
          </a:ln>
        </p:spPr>
        <p:txBody>
          <a:bodyPr spcFirstLastPara="1" wrap="square" lIns="228600" tIns="228600" rIns="228600" bIns="228600" anchor="ctr" anchorCtr="0">
            <a:no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6" name="Google Shape;386;g91c84b1e1d_1_1745"/>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7" name="Google Shape;387;g91c84b1e1d_1_1745"/>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g91c84b1e1d_1_1745"/>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9"/>
        <p:cNvGrpSpPr/>
        <p:nvPr/>
      </p:nvGrpSpPr>
      <p:grpSpPr>
        <a:xfrm>
          <a:off x="0" y="0"/>
          <a:ext cx="0" cy="0"/>
          <a:chOff x="0" y="0"/>
          <a:chExt cx="0" cy="0"/>
        </a:xfrm>
      </p:grpSpPr>
      <p:sp>
        <p:nvSpPr>
          <p:cNvPr id="390" name="Google Shape;390;g91c84b1e1d_1_1776"/>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1" name="Google Shape;391;g91c84b1e1d_1_1776"/>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g91c84b1e1d_1_1776"/>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3"/>
        <p:cNvGrpSpPr/>
        <p:nvPr/>
      </p:nvGrpSpPr>
      <p:grpSpPr>
        <a:xfrm>
          <a:off x="0" y="0"/>
          <a:ext cx="0" cy="0"/>
          <a:chOff x="0" y="0"/>
          <a:chExt cx="0" cy="0"/>
        </a:xfrm>
      </p:grpSpPr>
      <p:grpSp>
        <p:nvGrpSpPr>
          <p:cNvPr id="394" name="Google Shape;394;g91c84b1e1d_1_1780"/>
          <p:cNvGrpSpPr/>
          <p:nvPr/>
        </p:nvGrpSpPr>
        <p:grpSpPr>
          <a:xfrm>
            <a:off x="-417513" y="0"/>
            <a:ext cx="12584114" cy="6853238"/>
            <a:chOff x="-417513" y="0"/>
            <a:chExt cx="12584114" cy="6853238"/>
          </a:xfrm>
        </p:grpSpPr>
        <p:sp>
          <p:nvSpPr>
            <p:cNvPr id="395" name="Google Shape;395;g91c84b1e1d_1_1780"/>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g91c84b1e1d_1_1780"/>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g91c84b1e1d_1_1780"/>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g91c84b1e1d_1_1780"/>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g91c84b1e1d_1_1780"/>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g91c84b1e1d_1_1780"/>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g91c84b1e1d_1_1780"/>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g91c84b1e1d_1_1780"/>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g91c84b1e1d_1_1780"/>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g91c84b1e1d_1_1780"/>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g91c84b1e1d_1_1780"/>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g91c84b1e1d_1_1780"/>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g91c84b1e1d_1_1780"/>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g91c84b1e1d_1_1780"/>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g91c84b1e1d_1_1780"/>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g91c84b1e1d_1_1780"/>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g91c84b1e1d_1_1780"/>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 name="Google Shape;412;g91c84b1e1d_1_1780"/>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g91c84b1e1d_1_1780"/>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 name="Google Shape;414;g91c84b1e1d_1_1780"/>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g91c84b1e1d_1_1780"/>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16" name="Google Shape;416;g91c84b1e1d_1_1780"/>
          <p:cNvGrpSpPr/>
          <p:nvPr/>
        </p:nvGrpSpPr>
        <p:grpSpPr>
          <a:xfrm>
            <a:off x="800144" y="1699589"/>
            <a:ext cx="3674592" cy="3470421"/>
            <a:chOff x="697883" y="1816768"/>
            <a:chExt cx="3674592" cy="3470421"/>
          </a:xfrm>
        </p:grpSpPr>
        <p:sp>
          <p:nvSpPr>
            <p:cNvPr id="417" name="Google Shape;417;g91c84b1e1d_1_1780"/>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g91c84b1e1d_1_1780"/>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g91c84b1e1d_1_1780"/>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20" name="Google Shape;420;g91c84b1e1d_1_1780"/>
          <p:cNvSpPr txBox="1">
            <a:spLocks noGrp="1"/>
          </p:cNvSpPr>
          <p:nvPr>
            <p:ph type="title"/>
          </p:nvPr>
        </p:nvSpPr>
        <p:spPr>
          <a:xfrm>
            <a:off x="888631" y="2352026"/>
            <a:ext cx="3501300" cy="1223400"/>
          </a:xfrm>
          <a:prstGeom prst="rect">
            <a:avLst/>
          </a:prstGeom>
          <a:noFill/>
          <a:ln>
            <a:noFill/>
          </a:ln>
        </p:spPr>
        <p:txBody>
          <a:bodyPr spcFirstLastPara="1" wrap="square" lIns="228600" tIns="228600" rIns="228600" bIns="0" anchor="b" anchorCtr="0">
            <a:noAutofit/>
          </a:bodyPr>
          <a:lstStyle>
            <a:lvl1pPr lvl="0" algn="ctr">
              <a:lnSpc>
                <a:spcPct val="85000"/>
              </a:lnSpc>
              <a:spcBef>
                <a:spcPts val="0"/>
              </a:spcBef>
              <a:spcAft>
                <a:spcPts val="0"/>
              </a:spcAft>
              <a:buClr>
                <a:srgbClr val="FFFEFF"/>
              </a:buClr>
              <a:buSzPts val="3200"/>
              <a:buFont typeface="Calibri"/>
              <a:buNone/>
              <a:defRPr sz="32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g91c84b1e1d_1_1780"/>
          <p:cNvSpPr txBox="1">
            <a:spLocks noGrp="1"/>
          </p:cNvSpPr>
          <p:nvPr>
            <p:ph type="body" idx="1"/>
          </p:nvPr>
        </p:nvSpPr>
        <p:spPr>
          <a:xfrm>
            <a:off x="5109983" y="802809"/>
            <a:ext cx="6275100" cy="5250000"/>
          </a:xfrm>
          <a:prstGeom prst="rect">
            <a:avLst/>
          </a:prstGeom>
          <a:noFill/>
          <a:ln>
            <a:noFill/>
          </a:ln>
        </p:spPr>
        <p:txBody>
          <a:bodyPr spcFirstLastPara="1" wrap="square" lIns="91425" tIns="45700" rIns="91425" bIns="45700" anchor="ctr"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422" name="Google Shape;422;g91c84b1e1d_1_1780"/>
          <p:cNvSpPr txBox="1">
            <a:spLocks noGrp="1"/>
          </p:cNvSpPr>
          <p:nvPr>
            <p:ph type="body" idx="2"/>
          </p:nvPr>
        </p:nvSpPr>
        <p:spPr>
          <a:xfrm>
            <a:off x="888631" y="3580186"/>
            <a:ext cx="3501300" cy="1221300"/>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1760"/>
              <a:buNone/>
              <a:defRPr sz="1600">
                <a:solidFill>
                  <a:srgbClr val="FFFEFF"/>
                </a:solidFill>
              </a:defRPr>
            </a:lvl1pPr>
            <a:lvl2pPr marL="914400" lvl="1" indent="-228600" algn="l">
              <a:lnSpc>
                <a:spcPct val="120000"/>
              </a:lnSpc>
              <a:spcBef>
                <a:spcPts val="500"/>
              </a:spcBef>
              <a:spcAft>
                <a:spcPts val="0"/>
              </a:spcAft>
              <a:buSzPts val="1540"/>
              <a:buNone/>
              <a:defRPr sz="1400"/>
            </a:lvl2pPr>
            <a:lvl3pPr marL="1371600" lvl="2" indent="-228600" algn="l">
              <a:lnSpc>
                <a:spcPct val="120000"/>
              </a:lnSpc>
              <a:spcBef>
                <a:spcPts val="500"/>
              </a:spcBef>
              <a:spcAft>
                <a:spcPts val="0"/>
              </a:spcAft>
              <a:buSzPts val="1320"/>
              <a:buNone/>
              <a:defRPr sz="1200"/>
            </a:lvl3pPr>
            <a:lvl4pPr marL="1828800" lvl="3" indent="-228600" algn="l">
              <a:lnSpc>
                <a:spcPct val="120000"/>
              </a:lnSpc>
              <a:spcBef>
                <a:spcPts val="500"/>
              </a:spcBef>
              <a:spcAft>
                <a:spcPts val="0"/>
              </a:spcAft>
              <a:buSzPts val="1100"/>
              <a:buNone/>
              <a:defRPr sz="1000"/>
            </a:lvl4pPr>
            <a:lvl5pPr marL="2286000" lvl="4" indent="-228600" algn="l">
              <a:lnSpc>
                <a:spcPct val="120000"/>
              </a:lnSpc>
              <a:spcBef>
                <a:spcPts val="500"/>
              </a:spcBef>
              <a:spcAft>
                <a:spcPts val="0"/>
              </a:spcAft>
              <a:buSzPts val="1100"/>
              <a:buNone/>
              <a:defRPr sz="1000"/>
            </a:lvl5pPr>
            <a:lvl6pPr marL="2743200" lvl="5" indent="-228600" algn="l">
              <a:lnSpc>
                <a:spcPct val="120000"/>
              </a:lnSpc>
              <a:spcBef>
                <a:spcPts val="500"/>
              </a:spcBef>
              <a:spcAft>
                <a:spcPts val="0"/>
              </a:spcAft>
              <a:buSzPts val="1100"/>
              <a:buNone/>
              <a:defRPr sz="1000"/>
            </a:lvl6pPr>
            <a:lvl7pPr marL="3200400" lvl="6" indent="-228600" algn="l">
              <a:lnSpc>
                <a:spcPct val="120000"/>
              </a:lnSpc>
              <a:spcBef>
                <a:spcPts val="500"/>
              </a:spcBef>
              <a:spcAft>
                <a:spcPts val="0"/>
              </a:spcAft>
              <a:buSzPts val="1100"/>
              <a:buNone/>
              <a:defRPr sz="1000"/>
            </a:lvl7pPr>
            <a:lvl8pPr marL="3657600" lvl="7" indent="-228600" algn="l">
              <a:lnSpc>
                <a:spcPct val="120000"/>
              </a:lnSpc>
              <a:spcBef>
                <a:spcPts val="500"/>
              </a:spcBef>
              <a:spcAft>
                <a:spcPts val="0"/>
              </a:spcAft>
              <a:buSzPts val="1100"/>
              <a:buNone/>
              <a:defRPr sz="1000"/>
            </a:lvl8pPr>
            <a:lvl9pPr marL="4114800" lvl="8" indent="-228600" algn="l">
              <a:lnSpc>
                <a:spcPct val="120000"/>
              </a:lnSpc>
              <a:spcBef>
                <a:spcPts val="500"/>
              </a:spcBef>
              <a:spcAft>
                <a:spcPts val="0"/>
              </a:spcAft>
              <a:buSzPts val="1100"/>
              <a:buNone/>
              <a:defRPr sz="1000"/>
            </a:lvl9pPr>
          </a:lstStyle>
          <a:p>
            <a:endParaRPr/>
          </a:p>
        </p:txBody>
      </p:sp>
      <p:sp>
        <p:nvSpPr>
          <p:cNvPr id="423" name="Google Shape;423;g91c84b1e1d_1_1780"/>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4" name="Google Shape;424;g91c84b1e1d_1_1780"/>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5" name="Google Shape;425;g91c84b1e1d_1_1780"/>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26"/>
        <p:cNvGrpSpPr/>
        <p:nvPr/>
      </p:nvGrpSpPr>
      <p:grpSpPr>
        <a:xfrm>
          <a:off x="0" y="0"/>
          <a:ext cx="0" cy="0"/>
          <a:chOff x="0" y="0"/>
          <a:chExt cx="0" cy="0"/>
        </a:xfrm>
      </p:grpSpPr>
      <p:grpSp>
        <p:nvGrpSpPr>
          <p:cNvPr id="427" name="Google Shape;427;g91c84b1e1d_1_1813"/>
          <p:cNvGrpSpPr/>
          <p:nvPr/>
        </p:nvGrpSpPr>
        <p:grpSpPr>
          <a:xfrm>
            <a:off x="-329674" y="-59376"/>
            <a:ext cx="12515851" cy="6923799"/>
            <a:chOff x="-329674" y="-51881"/>
            <a:chExt cx="12515851" cy="6923799"/>
          </a:xfrm>
        </p:grpSpPr>
        <p:sp>
          <p:nvSpPr>
            <p:cNvPr id="428" name="Google Shape;428;g91c84b1e1d_1_1813"/>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g91c84b1e1d_1_1813"/>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 name="Google Shape;430;g91c84b1e1d_1_1813"/>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g91c84b1e1d_1_1813"/>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g91c84b1e1d_1_1813"/>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g91c84b1e1d_1_1813"/>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 name="Google Shape;434;g91c84b1e1d_1_1813"/>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g91c84b1e1d_1_1813"/>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g91c84b1e1d_1_1813"/>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g91c84b1e1d_1_1813"/>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g91c84b1e1d_1_1813"/>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g91c84b1e1d_1_1813"/>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g91c84b1e1d_1_1813"/>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 name="Google Shape;441;g91c84b1e1d_1_1813"/>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g91c84b1e1d_1_1813"/>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g91c84b1e1d_1_1813"/>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g91c84b1e1d_1_1813"/>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g91c84b1e1d_1_1813"/>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g91c84b1e1d_1_1813"/>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47" name="Google Shape;447;g91c84b1e1d_1_1813"/>
          <p:cNvGrpSpPr/>
          <p:nvPr/>
        </p:nvGrpSpPr>
        <p:grpSpPr>
          <a:xfrm>
            <a:off x="805336" y="1698331"/>
            <a:ext cx="5941500" cy="3470421"/>
            <a:chOff x="805336" y="1698331"/>
            <a:chExt cx="5941500" cy="3470421"/>
          </a:xfrm>
        </p:grpSpPr>
        <p:sp>
          <p:nvSpPr>
            <p:cNvPr id="448" name="Google Shape;448;g91c84b1e1d_1_1813"/>
            <p:cNvSpPr/>
            <p:nvPr/>
          </p:nvSpPr>
          <p:spPr>
            <a:xfrm>
              <a:off x="805336" y="1698331"/>
              <a:ext cx="59415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g91c84b1e1d_1_1813"/>
            <p:cNvSpPr/>
            <p:nvPr/>
          </p:nvSpPr>
          <p:spPr>
            <a:xfrm rot="10800000">
              <a:off x="3618201" y="4896352"/>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g91c84b1e1d_1_1813"/>
            <p:cNvSpPr/>
            <p:nvPr/>
          </p:nvSpPr>
          <p:spPr>
            <a:xfrm>
              <a:off x="805336" y="2274403"/>
              <a:ext cx="59415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51" name="Google Shape;451;g91c84b1e1d_1_1813"/>
          <p:cNvSpPr>
            <a:spLocks noGrp="1"/>
          </p:cNvSpPr>
          <p:nvPr>
            <p:ph type="pic" idx="2"/>
          </p:nvPr>
        </p:nvSpPr>
        <p:spPr>
          <a:xfrm>
            <a:off x="7543510" y="0"/>
            <a:ext cx="4648500" cy="6858000"/>
          </a:xfrm>
          <a:prstGeom prst="rect">
            <a:avLst/>
          </a:prstGeom>
          <a:solidFill>
            <a:srgbClr val="FEFEFE"/>
          </a:solidFill>
          <a:ln>
            <a:noFill/>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accent1"/>
              </a:buClr>
              <a:buSzPts val="3520"/>
              <a:buFont typeface="Noto Sans Symbols"/>
              <a:buNone/>
              <a:defRPr sz="3200" b="0" i="0" u="none" strike="noStrike" cap="none">
                <a:solidFill>
                  <a:schemeClr val="dk1"/>
                </a:solidFill>
                <a:latin typeface="Rockwell"/>
                <a:ea typeface="Rockwell"/>
                <a:cs typeface="Rockwell"/>
                <a:sym typeface="Rockwell"/>
              </a:defRPr>
            </a:lvl1pPr>
            <a:lvl2pPr marR="0" lvl="1" algn="l" rtl="0">
              <a:lnSpc>
                <a:spcPct val="120000"/>
              </a:lnSpc>
              <a:spcBef>
                <a:spcPts val="500"/>
              </a:spcBef>
              <a:spcAft>
                <a:spcPts val="0"/>
              </a:spcAft>
              <a:buClr>
                <a:schemeClr val="accent1"/>
              </a:buClr>
              <a:buSzPts val="3080"/>
              <a:buFont typeface="Noto Sans Symbols"/>
              <a:buNone/>
              <a:defRPr sz="2800" b="0" i="0" u="none" strike="noStrike" cap="none">
                <a:solidFill>
                  <a:schemeClr val="dk1"/>
                </a:solidFill>
                <a:latin typeface="Rockwell"/>
                <a:ea typeface="Rockwell"/>
                <a:cs typeface="Rockwell"/>
                <a:sym typeface="Rockwell"/>
              </a:defRPr>
            </a:lvl2pPr>
            <a:lvl3pPr marR="0" lvl="2" algn="l" rtl="0">
              <a:lnSpc>
                <a:spcPct val="120000"/>
              </a:lnSpc>
              <a:spcBef>
                <a:spcPts val="500"/>
              </a:spcBef>
              <a:spcAft>
                <a:spcPts val="0"/>
              </a:spcAft>
              <a:buClr>
                <a:schemeClr val="accent1"/>
              </a:buClr>
              <a:buSzPts val="2640"/>
              <a:buFont typeface="Noto Sans Symbols"/>
              <a:buNone/>
              <a:defRPr sz="2400" b="0" i="0" u="none" strike="noStrike" cap="none">
                <a:solidFill>
                  <a:schemeClr val="dk1"/>
                </a:solidFill>
                <a:latin typeface="Rockwell"/>
                <a:ea typeface="Rockwell"/>
                <a:cs typeface="Rockwell"/>
                <a:sym typeface="Rockwell"/>
              </a:defRPr>
            </a:lvl3pPr>
            <a:lvl4pPr marR="0" lvl="3"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4pPr>
            <a:lvl5pPr marR="0" lvl="4"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5pPr>
            <a:lvl6pPr marR="0" lvl="5"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6pPr>
            <a:lvl7pPr marR="0" lvl="6"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7pPr>
            <a:lvl8pPr marR="0" lvl="7"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8pPr>
            <a:lvl9pPr marR="0" lvl="8"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9pPr>
          </a:lstStyle>
          <a:p>
            <a:endParaRPr/>
          </a:p>
        </p:txBody>
      </p:sp>
      <p:sp>
        <p:nvSpPr>
          <p:cNvPr id="452" name="Google Shape;452;g91c84b1e1d_1_1813"/>
          <p:cNvSpPr txBox="1">
            <a:spLocks noGrp="1"/>
          </p:cNvSpPr>
          <p:nvPr>
            <p:ph type="title"/>
          </p:nvPr>
        </p:nvSpPr>
        <p:spPr>
          <a:xfrm>
            <a:off x="885443" y="2360255"/>
            <a:ext cx="5776500" cy="1178100"/>
          </a:xfrm>
          <a:prstGeom prst="rect">
            <a:avLst/>
          </a:prstGeom>
          <a:noFill/>
          <a:ln>
            <a:noFill/>
          </a:ln>
        </p:spPr>
        <p:txBody>
          <a:bodyPr spcFirstLastPara="1" wrap="square" lIns="228600" tIns="228600" rIns="228600" bIns="0" anchor="b" anchorCtr="0">
            <a:noAutofit/>
          </a:bodyPr>
          <a:lstStyle>
            <a:lvl1pPr lvl="0" algn="ctr">
              <a:lnSpc>
                <a:spcPct val="85000"/>
              </a:lnSpc>
              <a:spcBef>
                <a:spcPts val="0"/>
              </a:spcBef>
              <a:spcAft>
                <a:spcPts val="0"/>
              </a:spcAft>
              <a:buClr>
                <a:srgbClr val="FFFEFF"/>
              </a:buClr>
              <a:buSzPts val="3600"/>
              <a:buFont typeface="Calibri"/>
              <a:buNone/>
              <a:defRPr sz="36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3" name="Google Shape;453;g91c84b1e1d_1_1813"/>
          <p:cNvSpPr txBox="1">
            <a:spLocks noGrp="1"/>
          </p:cNvSpPr>
          <p:nvPr>
            <p:ph type="body" idx="1"/>
          </p:nvPr>
        </p:nvSpPr>
        <p:spPr>
          <a:xfrm>
            <a:off x="885443" y="3545012"/>
            <a:ext cx="5776500" cy="1274100"/>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1980"/>
              <a:buNone/>
              <a:defRPr sz="1800">
                <a:solidFill>
                  <a:srgbClr val="FFFEFF"/>
                </a:solidFill>
              </a:defRPr>
            </a:lvl1pPr>
            <a:lvl2pPr marL="914400" lvl="1" indent="-228600" algn="l">
              <a:lnSpc>
                <a:spcPct val="120000"/>
              </a:lnSpc>
              <a:spcBef>
                <a:spcPts val="500"/>
              </a:spcBef>
              <a:spcAft>
                <a:spcPts val="0"/>
              </a:spcAft>
              <a:buSzPts val="1540"/>
              <a:buNone/>
              <a:defRPr sz="1400"/>
            </a:lvl2pPr>
            <a:lvl3pPr marL="1371600" lvl="2" indent="-228600" algn="l">
              <a:lnSpc>
                <a:spcPct val="120000"/>
              </a:lnSpc>
              <a:spcBef>
                <a:spcPts val="500"/>
              </a:spcBef>
              <a:spcAft>
                <a:spcPts val="0"/>
              </a:spcAft>
              <a:buSzPts val="1320"/>
              <a:buNone/>
              <a:defRPr sz="1200"/>
            </a:lvl3pPr>
            <a:lvl4pPr marL="1828800" lvl="3" indent="-228600" algn="l">
              <a:lnSpc>
                <a:spcPct val="120000"/>
              </a:lnSpc>
              <a:spcBef>
                <a:spcPts val="500"/>
              </a:spcBef>
              <a:spcAft>
                <a:spcPts val="0"/>
              </a:spcAft>
              <a:buSzPts val="1100"/>
              <a:buNone/>
              <a:defRPr sz="1000"/>
            </a:lvl4pPr>
            <a:lvl5pPr marL="2286000" lvl="4" indent="-228600" algn="l">
              <a:lnSpc>
                <a:spcPct val="120000"/>
              </a:lnSpc>
              <a:spcBef>
                <a:spcPts val="500"/>
              </a:spcBef>
              <a:spcAft>
                <a:spcPts val="0"/>
              </a:spcAft>
              <a:buSzPts val="1100"/>
              <a:buNone/>
              <a:defRPr sz="1000"/>
            </a:lvl5pPr>
            <a:lvl6pPr marL="2743200" lvl="5" indent="-228600" algn="l">
              <a:lnSpc>
                <a:spcPct val="120000"/>
              </a:lnSpc>
              <a:spcBef>
                <a:spcPts val="500"/>
              </a:spcBef>
              <a:spcAft>
                <a:spcPts val="0"/>
              </a:spcAft>
              <a:buSzPts val="1100"/>
              <a:buNone/>
              <a:defRPr sz="1000"/>
            </a:lvl6pPr>
            <a:lvl7pPr marL="3200400" lvl="6" indent="-228600" algn="l">
              <a:lnSpc>
                <a:spcPct val="120000"/>
              </a:lnSpc>
              <a:spcBef>
                <a:spcPts val="500"/>
              </a:spcBef>
              <a:spcAft>
                <a:spcPts val="0"/>
              </a:spcAft>
              <a:buSzPts val="1100"/>
              <a:buNone/>
              <a:defRPr sz="1000"/>
            </a:lvl7pPr>
            <a:lvl8pPr marL="3657600" lvl="7" indent="-228600" algn="l">
              <a:lnSpc>
                <a:spcPct val="120000"/>
              </a:lnSpc>
              <a:spcBef>
                <a:spcPts val="500"/>
              </a:spcBef>
              <a:spcAft>
                <a:spcPts val="0"/>
              </a:spcAft>
              <a:buSzPts val="1100"/>
              <a:buNone/>
              <a:defRPr sz="1000"/>
            </a:lvl8pPr>
            <a:lvl9pPr marL="4114800" lvl="8" indent="-228600" algn="l">
              <a:lnSpc>
                <a:spcPct val="120000"/>
              </a:lnSpc>
              <a:spcBef>
                <a:spcPts val="500"/>
              </a:spcBef>
              <a:spcAft>
                <a:spcPts val="0"/>
              </a:spcAft>
              <a:buSzPts val="1100"/>
              <a:buNone/>
              <a:defRPr sz="1000"/>
            </a:lvl9pPr>
          </a:lstStyle>
          <a:p>
            <a:endParaRPr/>
          </a:p>
        </p:txBody>
      </p:sp>
      <p:sp>
        <p:nvSpPr>
          <p:cNvPr id="454" name="Google Shape;454;g91c84b1e1d_1_1813"/>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5" name="Google Shape;455;g91c84b1e1d_1_1813"/>
          <p:cNvSpPr txBox="1">
            <a:spLocks noGrp="1"/>
          </p:cNvSpPr>
          <p:nvPr>
            <p:ph type="ftr" idx="11"/>
          </p:nvPr>
        </p:nvSpPr>
        <p:spPr>
          <a:xfrm>
            <a:off x="804672" y="6227064"/>
            <a:ext cx="59421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6" name="Google Shape;456;g91c84b1e1d_1_1813"/>
          <p:cNvSpPr txBox="1">
            <a:spLocks noGrp="1"/>
          </p:cNvSpPr>
          <p:nvPr>
            <p:ph type="sldNum" idx="12"/>
          </p:nvPr>
        </p:nvSpPr>
        <p:spPr>
          <a:xfrm>
            <a:off x="5828377"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57"/>
        <p:cNvGrpSpPr/>
        <p:nvPr/>
      </p:nvGrpSpPr>
      <p:grpSpPr>
        <a:xfrm>
          <a:off x="0" y="0"/>
          <a:ext cx="0" cy="0"/>
          <a:chOff x="0" y="0"/>
          <a:chExt cx="0" cy="0"/>
        </a:xfrm>
      </p:grpSpPr>
      <p:grpSp>
        <p:nvGrpSpPr>
          <p:cNvPr id="458" name="Google Shape;458;g91c84b1e1d_1_1844"/>
          <p:cNvGrpSpPr/>
          <p:nvPr/>
        </p:nvGrpSpPr>
        <p:grpSpPr>
          <a:xfrm>
            <a:off x="-417513" y="0"/>
            <a:ext cx="12584114" cy="6853238"/>
            <a:chOff x="-417513" y="0"/>
            <a:chExt cx="12584114" cy="6853238"/>
          </a:xfrm>
        </p:grpSpPr>
        <p:sp>
          <p:nvSpPr>
            <p:cNvPr id="459" name="Google Shape;459;g91c84b1e1d_1_1844"/>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 name="Google Shape;460;g91c84b1e1d_1_1844"/>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g91c84b1e1d_1_1844"/>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g91c84b1e1d_1_1844"/>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g91c84b1e1d_1_1844"/>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g91c84b1e1d_1_1844"/>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g91c84b1e1d_1_1844"/>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g91c84b1e1d_1_1844"/>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g91c84b1e1d_1_1844"/>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g91c84b1e1d_1_1844"/>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g91c84b1e1d_1_1844"/>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g91c84b1e1d_1_1844"/>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g91c84b1e1d_1_1844"/>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g91c84b1e1d_1_1844"/>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g91c84b1e1d_1_1844"/>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g91c84b1e1d_1_1844"/>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g91c84b1e1d_1_1844"/>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g91c84b1e1d_1_1844"/>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g91c84b1e1d_1_1844"/>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g91c84b1e1d_1_1844"/>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g91c84b1e1d_1_1844"/>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80" name="Google Shape;480;g91c84b1e1d_1_1844"/>
          <p:cNvGrpSpPr/>
          <p:nvPr/>
        </p:nvGrpSpPr>
        <p:grpSpPr>
          <a:xfrm>
            <a:off x="800144" y="1699589"/>
            <a:ext cx="3674592" cy="3470421"/>
            <a:chOff x="697883" y="1816768"/>
            <a:chExt cx="3674592" cy="3470421"/>
          </a:xfrm>
        </p:grpSpPr>
        <p:sp>
          <p:nvSpPr>
            <p:cNvPr id="481" name="Google Shape;481;g91c84b1e1d_1_1844"/>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g91c84b1e1d_1_1844"/>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g91c84b1e1d_1_1844"/>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84" name="Google Shape;484;g91c84b1e1d_1_1844"/>
          <p:cNvSpPr txBox="1">
            <a:spLocks noGrp="1"/>
          </p:cNvSpPr>
          <p:nvPr>
            <p:ph type="title"/>
          </p:nvPr>
        </p:nvSpPr>
        <p:spPr>
          <a:xfrm>
            <a:off x="888632" y="2349925"/>
            <a:ext cx="3501300" cy="2456400"/>
          </a:xfrm>
          <a:prstGeom prst="rect">
            <a:avLst/>
          </a:prstGeom>
          <a:noFill/>
          <a:ln>
            <a:noFill/>
          </a:ln>
        </p:spPr>
        <p:txBody>
          <a:bodyPr spcFirstLastPara="1" wrap="square" lIns="228600" tIns="228600" rIns="228600" bIns="228600" anchor="ctr" anchorCtr="0">
            <a:no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5" name="Google Shape;485;g91c84b1e1d_1_1844"/>
          <p:cNvSpPr txBox="1">
            <a:spLocks noGrp="1"/>
          </p:cNvSpPr>
          <p:nvPr>
            <p:ph type="body" idx="1"/>
          </p:nvPr>
        </p:nvSpPr>
        <p:spPr>
          <a:xfrm rot="5400000">
            <a:off x="5618868" y="285769"/>
            <a:ext cx="5257200" cy="6275100"/>
          </a:xfrm>
          <a:prstGeom prst="rect">
            <a:avLst/>
          </a:prstGeom>
          <a:noFill/>
          <a:ln>
            <a:noFill/>
          </a:ln>
        </p:spPr>
        <p:txBody>
          <a:bodyPr spcFirstLastPara="1" wrap="square" lIns="91425" tIns="45700" rIns="91425" bIns="45700" anchor="t"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486" name="Google Shape;486;g91c84b1e1d_1_1844"/>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7" name="Google Shape;487;g91c84b1e1d_1_1844"/>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8" name="Google Shape;488;g91c84b1e1d_1_1844"/>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9"/>
        <p:cNvGrpSpPr/>
        <p:nvPr/>
      </p:nvGrpSpPr>
      <p:grpSpPr>
        <a:xfrm>
          <a:off x="0" y="0"/>
          <a:ext cx="0" cy="0"/>
          <a:chOff x="0" y="0"/>
          <a:chExt cx="0" cy="0"/>
        </a:xfrm>
      </p:grpSpPr>
      <p:grpSp>
        <p:nvGrpSpPr>
          <p:cNvPr id="490" name="Google Shape;490;g91c84b1e1d_1_1876"/>
          <p:cNvGrpSpPr/>
          <p:nvPr/>
        </p:nvGrpSpPr>
        <p:grpSpPr>
          <a:xfrm flipH="1">
            <a:off x="-1" y="0"/>
            <a:ext cx="12584114" cy="6853238"/>
            <a:chOff x="-417513" y="0"/>
            <a:chExt cx="12584114" cy="6853238"/>
          </a:xfrm>
        </p:grpSpPr>
        <p:sp>
          <p:nvSpPr>
            <p:cNvPr id="491" name="Google Shape;491;g91c84b1e1d_1_1876"/>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g91c84b1e1d_1_1876"/>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g91c84b1e1d_1_1876"/>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g91c84b1e1d_1_1876"/>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 name="Google Shape;495;g91c84b1e1d_1_1876"/>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g91c84b1e1d_1_1876"/>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 name="Google Shape;497;g91c84b1e1d_1_1876"/>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 name="Google Shape;498;g91c84b1e1d_1_1876"/>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 name="Google Shape;499;g91c84b1e1d_1_1876"/>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g91c84b1e1d_1_1876"/>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g91c84b1e1d_1_1876"/>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g91c84b1e1d_1_1876"/>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g91c84b1e1d_1_1876"/>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 name="Google Shape;504;g91c84b1e1d_1_1876"/>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 name="Google Shape;505;g91c84b1e1d_1_1876"/>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g91c84b1e1d_1_1876"/>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g91c84b1e1d_1_1876"/>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g91c84b1e1d_1_1876"/>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g91c84b1e1d_1_1876"/>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g91c84b1e1d_1_1876"/>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g91c84b1e1d_1_1876"/>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12" name="Google Shape;512;g91c84b1e1d_1_1876"/>
          <p:cNvGrpSpPr/>
          <p:nvPr/>
        </p:nvGrpSpPr>
        <p:grpSpPr>
          <a:xfrm>
            <a:off x="7718948" y="1699589"/>
            <a:ext cx="3674592" cy="3470421"/>
            <a:chOff x="697883" y="1816768"/>
            <a:chExt cx="3674592" cy="3470421"/>
          </a:xfrm>
        </p:grpSpPr>
        <p:sp>
          <p:nvSpPr>
            <p:cNvPr id="513" name="Google Shape;513;g91c84b1e1d_1_1876"/>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g91c84b1e1d_1_1876"/>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g91c84b1e1d_1_1876"/>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16" name="Google Shape;516;g91c84b1e1d_1_1876"/>
          <p:cNvSpPr txBox="1">
            <a:spLocks noGrp="1"/>
          </p:cNvSpPr>
          <p:nvPr>
            <p:ph type="title"/>
          </p:nvPr>
        </p:nvSpPr>
        <p:spPr>
          <a:xfrm rot="5400000">
            <a:off x="8329782" y="1827475"/>
            <a:ext cx="2456400" cy="3501300"/>
          </a:xfrm>
          <a:prstGeom prst="rect">
            <a:avLst/>
          </a:prstGeom>
          <a:noFill/>
          <a:ln>
            <a:noFill/>
          </a:ln>
        </p:spPr>
        <p:txBody>
          <a:bodyPr spcFirstLastPara="1" wrap="square" lIns="228600" tIns="228600" rIns="228600" bIns="228600" anchor="ctr" anchorCtr="0">
            <a:noAutofit/>
          </a:bodyPr>
          <a:lstStyle>
            <a:lvl1pPr lvl="0" algn="l">
              <a:lnSpc>
                <a:spcPct val="80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7" name="Google Shape;517;g91c84b1e1d_1_1876"/>
          <p:cNvSpPr txBox="1">
            <a:spLocks noGrp="1"/>
          </p:cNvSpPr>
          <p:nvPr>
            <p:ph type="body" idx="1"/>
          </p:nvPr>
        </p:nvSpPr>
        <p:spPr>
          <a:xfrm rot="5400000">
            <a:off x="1308519" y="292794"/>
            <a:ext cx="5257200" cy="6268500"/>
          </a:xfrm>
          <a:prstGeom prst="rect">
            <a:avLst/>
          </a:prstGeom>
          <a:noFill/>
          <a:ln>
            <a:noFill/>
          </a:ln>
        </p:spPr>
        <p:txBody>
          <a:bodyPr spcFirstLastPara="1" wrap="square" lIns="91425" tIns="45700" rIns="91425" bIns="45700" anchor="t" anchorCtr="0">
            <a:no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518" name="Google Shape;518;g91c84b1e1d_1_1876"/>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9" name="Google Shape;519;g91c84b1e1d_1_1876"/>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0" name="Google Shape;520;g91c84b1e1d_1_1876"/>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84"/>
        <p:cNvGrpSpPr/>
        <p:nvPr/>
      </p:nvGrpSpPr>
      <p:grpSpPr>
        <a:xfrm>
          <a:off x="0" y="0"/>
          <a:ext cx="0" cy="0"/>
          <a:chOff x="0" y="0"/>
          <a:chExt cx="0" cy="0"/>
        </a:xfrm>
      </p:grpSpPr>
      <p:sp>
        <p:nvSpPr>
          <p:cNvPr id="85" name="Google Shape;85;g8ff6a9cffd_0_35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g8ff6a9cffd_0_35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g8ff6a9cffd_0_3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g8ff6a9cffd_0_3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g8ff6a9cffd_0_3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4"/>
        <p:cNvGrpSpPr/>
        <p:nvPr/>
      </p:nvGrpSpPr>
      <p:grpSpPr>
        <a:xfrm>
          <a:off x="0" y="0"/>
          <a:ext cx="0" cy="0"/>
          <a:chOff x="0" y="0"/>
          <a:chExt cx="0" cy="0"/>
        </a:xfrm>
      </p:grpSpPr>
      <p:sp>
        <p:nvSpPr>
          <p:cNvPr id="155" name="Google Shape;155;g91c84b1e1d_1_873"/>
          <p:cNvSpPr txBox="1">
            <a:spLocks noGrp="1"/>
          </p:cNvSpPr>
          <p:nvPr>
            <p:ph type="title"/>
          </p:nvPr>
        </p:nvSpPr>
        <p:spPr>
          <a:xfrm>
            <a:off x="891161" y="2358391"/>
            <a:ext cx="3498600" cy="2456400"/>
          </a:xfrm>
          <a:prstGeom prst="rect">
            <a:avLst/>
          </a:prstGeom>
          <a:noFill/>
          <a:ln>
            <a:noFill/>
          </a:ln>
        </p:spPr>
        <p:txBody>
          <a:bodyPr spcFirstLastPara="1" wrap="square" lIns="228600" tIns="228600" rIns="228600" bIns="228600" anchor="ctr" anchorCtr="0">
            <a:noAutofit/>
          </a:bodyPr>
          <a:lstStyle>
            <a:lvl1pPr marR="0" lvl="0" algn="ctr" rtl="0">
              <a:lnSpc>
                <a:spcPct val="85000"/>
              </a:lnSpc>
              <a:spcBef>
                <a:spcPts val="0"/>
              </a:spcBef>
              <a:spcAft>
                <a:spcPts val="0"/>
              </a:spcAft>
              <a:buClr>
                <a:schemeClr val="lt1"/>
              </a:buClr>
              <a:buSzPts val="4000"/>
              <a:buFont typeface="Calibri"/>
              <a:buNone/>
              <a:defRPr sz="40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6" name="Google Shape;156;g91c84b1e1d_1_873"/>
          <p:cNvSpPr txBox="1">
            <a:spLocks noGrp="1"/>
          </p:cNvSpPr>
          <p:nvPr>
            <p:ph type="body" idx="1"/>
          </p:nvPr>
        </p:nvSpPr>
        <p:spPr>
          <a:xfrm>
            <a:off x="5434982" y="794719"/>
            <a:ext cx="5949900" cy="5257200"/>
          </a:xfrm>
          <a:prstGeom prst="rect">
            <a:avLst/>
          </a:prstGeom>
          <a:noFill/>
          <a:ln>
            <a:noFill/>
          </a:ln>
        </p:spPr>
        <p:txBody>
          <a:bodyPr spcFirstLastPara="1" wrap="square" lIns="91425" tIns="45700" rIns="91425" bIns="45700" anchor="t" anchorCtr="0">
            <a:noAutofit/>
          </a:bodyPr>
          <a:lstStyle>
            <a:lvl1pPr marL="457200" marR="0" lvl="0" indent="-354330" algn="l" rtl="0">
              <a:lnSpc>
                <a:spcPct val="120000"/>
              </a:lnSpc>
              <a:spcBef>
                <a:spcPts val="1000"/>
              </a:spcBef>
              <a:spcAft>
                <a:spcPts val="0"/>
              </a:spcAft>
              <a:buClr>
                <a:schemeClr val="accent1"/>
              </a:buClr>
              <a:buSzPts val="1980"/>
              <a:buFont typeface="Noto Sans Symbols"/>
              <a:buChar char="▪"/>
              <a:defRPr sz="1800" b="0" i="0" u="none" strike="noStrike" cap="none">
                <a:solidFill>
                  <a:schemeClr val="lt1"/>
                </a:solidFill>
                <a:latin typeface="Rockwell"/>
                <a:ea typeface="Rockwell"/>
                <a:cs typeface="Rockwell"/>
                <a:sym typeface="Rockwell"/>
              </a:defRPr>
            </a:lvl1pPr>
            <a:lvl2pPr marL="914400" marR="0" lvl="1" indent="-340360" algn="l" rtl="0">
              <a:lnSpc>
                <a:spcPct val="120000"/>
              </a:lnSpc>
              <a:spcBef>
                <a:spcPts val="500"/>
              </a:spcBef>
              <a:spcAft>
                <a:spcPts val="0"/>
              </a:spcAft>
              <a:buClr>
                <a:schemeClr val="accent1"/>
              </a:buClr>
              <a:buSzPts val="1760"/>
              <a:buFont typeface="Noto Sans Symbols"/>
              <a:buChar char="▪"/>
              <a:defRPr sz="1600" b="0" i="0" u="none" strike="noStrike" cap="none">
                <a:solidFill>
                  <a:schemeClr val="lt1"/>
                </a:solidFill>
                <a:latin typeface="Rockwell"/>
                <a:ea typeface="Rockwell"/>
                <a:cs typeface="Rockwell"/>
                <a:sym typeface="Rockwell"/>
              </a:defRPr>
            </a:lvl2pPr>
            <a:lvl3pPr marL="1371600" marR="0" lvl="2" indent="-326389" algn="l" rtl="0">
              <a:lnSpc>
                <a:spcPct val="120000"/>
              </a:lnSpc>
              <a:spcBef>
                <a:spcPts val="500"/>
              </a:spcBef>
              <a:spcAft>
                <a:spcPts val="0"/>
              </a:spcAft>
              <a:buClr>
                <a:schemeClr val="accent1"/>
              </a:buClr>
              <a:buSzPts val="1540"/>
              <a:buFont typeface="Noto Sans Symbols"/>
              <a:buChar char="▪"/>
              <a:defRPr sz="1400" b="0" i="0" u="none" strike="noStrike" cap="none">
                <a:solidFill>
                  <a:schemeClr val="lt1"/>
                </a:solidFill>
                <a:latin typeface="Rockwell"/>
                <a:ea typeface="Rockwell"/>
                <a:cs typeface="Rockwell"/>
                <a:sym typeface="Rockwell"/>
              </a:defRPr>
            </a:lvl3pPr>
            <a:lvl4pPr marL="1828800" marR="0" lvl="3" indent="-312419" algn="l" rtl="0">
              <a:lnSpc>
                <a:spcPct val="120000"/>
              </a:lnSpc>
              <a:spcBef>
                <a:spcPts val="500"/>
              </a:spcBef>
              <a:spcAft>
                <a:spcPts val="0"/>
              </a:spcAft>
              <a:buClr>
                <a:schemeClr val="accent1"/>
              </a:buClr>
              <a:buSzPts val="1320"/>
              <a:buFont typeface="Noto Sans Symbols"/>
              <a:buChar char="▪"/>
              <a:defRPr sz="1200" b="0" i="0" u="none" strike="noStrike" cap="none">
                <a:solidFill>
                  <a:schemeClr val="lt1"/>
                </a:solidFill>
                <a:latin typeface="Rockwell"/>
                <a:ea typeface="Rockwell"/>
                <a:cs typeface="Rockwell"/>
                <a:sym typeface="Rockwell"/>
              </a:defRPr>
            </a:lvl4pPr>
            <a:lvl5pPr marL="2286000" marR="0" lvl="4"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lt1"/>
                </a:solidFill>
                <a:latin typeface="Rockwell"/>
                <a:ea typeface="Rockwell"/>
                <a:cs typeface="Rockwell"/>
                <a:sym typeface="Rockwell"/>
              </a:defRPr>
            </a:lvl5pPr>
            <a:lvl6pPr marL="2743200" marR="0" lvl="5"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lt1"/>
                </a:solidFill>
                <a:latin typeface="Rockwell"/>
                <a:ea typeface="Rockwell"/>
                <a:cs typeface="Rockwell"/>
                <a:sym typeface="Rockwell"/>
              </a:defRPr>
            </a:lvl6pPr>
            <a:lvl7pPr marL="3200400" marR="0" lvl="6"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lt1"/>
                </a:solidFill>
                <a:latin typeface="Rockwell"/>
                <a:ea typeface="Rockwell"/>
                <a:cs typeface="Rockwell"/>
                <a:sym typeface="Rockwell"/>
              </a:defRPr>
            </a:lvl7pPr>
            <a:lvl8pPr marL="3657600" marR="0" lvl="7"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lt1"/>
                </a:solidFill>
                <a:latin typeface="Rockwell"/>
                <a:ea typeface="Rockwell"/>
                <a:cs typeface="Rockwell"/>
                <a:sym typeface="Rockwell"/>
              </a:defRPr>
            </a:lvl8pPr>
            <a:lvl9pPr marL="4114800" marR="0" lvl="8"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lt1"/>
                </a:solidFill>
                <a:latin typeface="Rockwell"/>
                <a:ea typeface="Rockwell"/>
                <a:cs typeface="Rockwell"/>
                <a:sym typeface="Rockwell"/>
              </a:defRPr>
            </a:lvl9pPr>
          </a:lstStyle>
          <a:p>
            <a:endParaRPr/>
          </a:p>
        </p:txBody>
      </p:sp>
      <p:sp>
        <p:nvSpPr>
          <p:cNvPr id="157" name="Google Shape;157;g91c84b1e1d_1_873"/>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lt1"/>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9pPr>
          </a:lstStyle>
          <a:p>
            <a:endParaRPr/>
          </a:p>
        </p:txBody>
      </p:sp>
      <p:sp>
        <p:nvSpPr>
          <p:cNvPr id="158" name="Google Shape;158;g91c84b1e1d_1_873"/>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lt1"/>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Rockwell"/>
                <a:ea typeface="Rockwell"/>
                <a:cs typeface="Rockwell"/>
                <a:sym typeface="Rockwell"/>
              </a:defRPr>
            </a:lvl9pPr>
          </a:lstStyle>
          <a:p>
            <a:endParaRPr/>
          </a:p>
        </p:txBody>
      </p:sp>
      <p:sp>
        <p:nvSpPr>
          <p:cNvPr id="159" name="Google Shape;159;g91c84b1e1d_1_873"/>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2"/>
        <p:cNvGrpSpPr/>
        <p:nvPr/>
      </p:nvGrpSpPr>
      <p:grpSpPr>
        <a:xfrm>
          <a:off x="0" y="0"/>
          <a:ext cx="0" cy="0"/>
          <a:chOff x="0" y="0"/>
          <a:chExt cx="0" cy="0"/>
        </a:xfrm>
      </p:grpSpPr>
      <p:sp>
        <p:nvSpPr>
          <p:cNvPr id="193" name="Google Shape;193;g91c84b1e1d_1_1579"/>
          <p:cNvSpPr txBox="1">
            <a:spLocks noGrp="1"/>
          </p:cNvSpPr>
          <p:nvPr>
            <p:ph type="title"/>
          </p:nvPr>
        </p:nvSpPr>
        <p:spPr>
          <a:xfrm>
            <a:off x="891161" y="2358391"/>
            <a:ext cx="3498600" cy="2456400"/>
          </a:xfrm>
          <a:prstGeom prst="rect">
            <a:avLst/>
          </a:prstGeom>
          <a:noFill/>
          <a:ln>
            <a:noFill/>
          </a:ln>
        </p:spPr>
        <p:txBody>
          <a:bodyPr spcFirstLastPara="1" wrap="square" lIns="228600" tIns="228600" rIns="228600" bIns="228600" anchor="ctr" anchorCtr="0">
            <a:noAutofit/>
          </a:bodyPr>
          <a:lstStyle>
            <a:lvl1pPr marR="0" lvl="0" algn="ctr" rtl="0">
              <a:lnSpc>
                <a:spcPct val="85000"/>
              </a:lnSpc>
              <a:spcBef>
                <a:spcPts val="0"/>
              </a:spcBef>
              <a:spcAft>
                <a:spcPts val="0"/>
              </a:spcAft>
              <a:buClr>
                <a:schemeClr val="dk1"/>
              </a:buClr>
              <a:buSzPts val="4000"/>
              <a:buFont typeface="Calibri"/>
              <a:buNone/>
              <a:defRPr sz="4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4" name="Google Shape;194;g91c84b1e1d_1_1579"/>
          <p:cNvSpPr txBox="1">
            <a:spLocks noGrp="1"/>
          </p:cNvSpPr>
          <p:nvPr>
            <p:ph type="body" idx="1"/>
          </p:nvPr>
        </p:nvSpPr>
        <p:spPr>
          <a:xfrm>
            <a:off x="5434982" y="794719"/>
            <a:ext cx="5949900" cy="5257200"/>
          </a:xfrm>
          <a:prstGeom prst="rect">
            <a:avLst/>
          </a:prstGeom>
          <a:noFill/>
          <a:ln>
            <a:noFill/>
          </a:ln>
        </p:spPr>
        <p:txBody>
          <a:bodyPr spcFirstLastPara="1" wrap="square" lIns="91425" tIns="45700" rIns="91425" bIns="45700" anchor="t" anchorCtr="0">
            <a:noAutofit/>
          </a:bodyPr>
          <a:lstStyle>
            <a:lvl1pPr marL="457200" marR="0" lvl="0" indent="-354330" algn="l" rtl="0">
              <a:lnSpc>
                <a:spcPct val="120000"/>
              </a:lnSpc>
              <a:spcBef>
                <a:spcPts val="1000"/>
              </a:spcBef>
              <a:spcAft>
                <a:spcPts val="0"/>
              </a:spcAft>
              <a:buClr>
                <a:schemeClr val="accent1"/>
              </a:buClr>
              <a:buSzPts val="1980"/>
              <a:buFont typeface="Noto Sans Symbols"/>
              <a:buChar char="▪"/>
              <a:defRPr sz="1800" b="0" i="0" u="none" strike="noStrike" cap="none">
                <a:solidFill>
                  <a:schemeClr val="dk1"/>
                </a:solidFill>
                <a:latin typeface="Rockwell"/>
                <a:ea typeface="Rockwell"/>
                <a:cs typeface="Rockwell"/>
                <a:sym typeface="Rockwell"/>
              </a:defRPr>
            </a:lvl1pPr>
            <a:lvl2pPr marL="914400" marR="0" lvl="1" indent="-340360" algn="l" rtl="0">
              <a:lnSpc>
                <a:spcPct val="120000"/>
              </a:lnSpc>
              <a:spcBef>
                <a:spcPts val="500"/>
              </a:spcBef>
              <a:spcAft>
                <a:spcPts val="0"/>
              </a:spcAft>
              <a:buClr>
                <a:schemeClr val="accent1"/>
              </a:buClr>
              <a:buSzPts val="1760"/>
              <a:buFont typeface="Noto Sans Symbols"/>
              <a:buChar char="▪"/>
              <a:defRPr sz="1600" b="0" i="0" u="none" strike="noStrike" cap="none">
                <a:solidFill>
                  <a:schemeClr val="dk1"/>
                </a:solidFill>
                <a:latin typeface="Rockwell"/>
                <a:ea typeface="Rockwell"/>
                <a:cs typeface="Rockwell"/>
                <a:sym typeface="Rockwell"/>
              </a:defRPr>
            </a:lvl2pPr>
            <a:lvl3pPr marL="1371600" marR="0" lvl="2" indent="-326389" algn="l" rtl="0">
              <a:lnSpc>
                <a:spcPct val="120000"/>
              </a:lnSpc>
              <a:spcBef>
                <a:spcPts val="500"/>
              </a:spcBef>
              <a:spcAft>
                <a:spcPts val="0"/>
              </a:spcAft>
              <a:buClr>
                <a:schemeClr val="accent1"/>
              </a:buClr>
              <a:buSzPts val="1540"/>
              <a:buFont typeface="Noto Sans Symbols"/>
              <a:buChar char="▪"/>
              <a:defRPr sz="1400" b="0" i="0" u="none" strike="noStrike" cap="none">
                <a:solidFill>
                  <a:schemeClr val="dk1"/>
                </a:solidFill>
                <a:latin typeface="Rockwell"/>
                <a:ea typeface="Rockwell"/>
                <a:cs typeface="Rockwell"/>
                <a:sym typeface="Rockwell"/>
              </a:defRPr>
            </a:lvl3pPr>
            <a:lvl4pPr marL="1828800" marR="0" lvl="3" indent="-312419"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4pPr>
            <a:lvl5pPr marL="2286000" marR="0" lvl="4"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5pPr>
            <a:lvl6pPr marL="2743200" marR="0" lvl="5"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6pPr>
            <a:lvl7pPr marL="3200400" marR="0" lvl="6"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7pPr>
            <a:lvl8pPr marL="3657600" marR="0" lvl="7"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8pPr>
            <a:lvl9pPr marL="4114800" marR="0" lvl="8"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9pPr>
          </a:lstStyle>
          <a:p>
            <a:endParaRPr/>
          </a:p>
        </p:txBody>
      </p:sp>
      <p:sp>
        <p:nvSpPr>
          <p:cNvPr id="195" name="Google Shape;195;g91c84b1e1d_1_1579"/>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9pPr>
          </a:lstStyle>
          <a:p>
            <a:endParaRPr/>
          </a:p>
        </p:txBody>
      </p:sp>
      <p:sp>
        <p:nvSpPr>
          <p:cNvPr id="196" name="Google Shape;196;g91c84b1e1d_1_1579"/>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9pPr>
          </a:lstStyle>
          <a:p>
            <a:endParaRPr/>
          </a:p>
        </p:txBody>
      </p:sp>
      <p:sp>
        <p:nvSpPr>
          <p:cNvPr id="197" name="Google Shape;197;g91c84b1e1d_1_1579"/>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drive.google.com/file/d/1JBudFHjJEe0FLRYIY73mw8JxAFNTnQQQ/view?usp=sharing"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hyperlink" Target="https://drive.google.com/file/d/1jO3FUsGE81P8EcyfRTpDg-uujWs73t09/view?usp=sharing" TargetMode="External"/><Relationship Id="rId4" Type="http://schemas.openxmlformats.org/officeDocument/2006/relationships/hyperlink" Target="https://drive.google.com/file/d/16R75B07y3q6iRcllB6iJZ73w4SxdiGz7/view?usp=sharing"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9"/>
          <p:cNvSpPr txBox="1">
            <a:spLocks noGrp="1"/>
          </p:cNvSpPr>
          <p:nvPr>
            <p:ph type="title"/>
          </p:nvPr>
        </p:nvSpPr>
        <p:spPr>
          <a:xfrm>
            <a:off x="661219" y="71437"/>
            <a:ext cx="10515600" cy="82283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chemeClr val="lt1"/>
                </a:solidFill>
              </a:rPr>
              <a:t>Rubrik Sesi 7</a:t>
            </a:r>
            <a:endParaRPr b="1">
              <a:solidFill>
                <a:schemeClr val="lt1"/>
              </a:solidFill>
            </a:endParaRPr>
          </a:p>
        </p:txBody>
      </p:sp>
      <p:graphicFrame>
        <p:nvGraphicFramePr>
          <p:cNvPr id="526" name="Google Shape;526;p9"/>
          <p:cNvGraphicFramePr/>
          <p:nvPr>
            <p:extLst>
              <p:ext uri="{D42A27DB-BD31-4B8C-83A1-F6EECF244321}">
                <p14:modId xmlns:p14="http://schemas.microsoft.com/office/powerpoint/2010/main" val="2264556108"/>
              </p:ext>
            </p:extLst>
          </p:nvPr>
        </p:nvGraphicFramePr>
        <p:xfrm>
          <a:off x="240894" y="768152"/>
          <a:ext cx="11356250" cy="5990505"/>
        </p:xfrm>
        <a:graphic>
          <a:graphicData uri="http://schemas.openxmlformats.org/drawingml/2006/table">
            <a:tbl>
              <a:tblPr>
                <a:noFill/>
                <a:tableStyleId>{9B9B1C01-E3DD-44C6-B815-87C48FDC1E2B}</a:tableStyleId>
              </a:tblPr>
              <a:tblGrid>
                <a:gridCol w="401175">
                  <a:extLst>
                    <a:ext uri="{9D8B030D-6E8A-4147-A177-3AD203B41FA5}">
                      <a16:colId xmlns:a16="http://schemas.microsoft.com/office/drawing/2014/main" val="20000"/>
                    </a:ext>
                  </a:extLst>
                </a:gridCol>
                <a:gridCol w="2542575">
                  <a:extLst>
                    <a:ext uri="{9D8B030D-6E8A-4147-A177-3AD203B41FA5}">
                      <a16:colId xmlns:a16="http://schemas.microsoft.com/office/drawing/2014/main" val="20001"/>
                    </a:ext>
                  </a:extLst>
                </a:gridCol>
                <a:gridCol w="7709500">
                  <a:extLst>
                    <a:ext uri="{9D8B030D-6E8A-4147-A177-3AD203B41FA5}">
                      <a16:colId xmlns:a16="http://schemas.microsoft.com/office/drawing/2014/main" val="20002"/>
                    </a:ext>
                  </a:extLst>
                </a:gridCol>
                <a:gridCol w="703000">
                  <a:extLst>
                    <a:ext uri="{9D8B030D-6E8A-4147-A177-3AD203B41FA5}">
                      <a16:colId xmlns:a16="http://schemas.microsoft.com/office/drawing/2014/main" val="20003"/>
                    </a:ext>
                  </a:extLst>
                </a:gridCol>
              </a:tblGrid>
              <a:tr h="627700">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No</a:t>
                      </a:r>
                      <a:endParaRPr sz="1400" u="none" strike="noStrike" cap="none">
                        <a:solidFill>
                          <a:schemeClr val="dk1"/>
                        </a:solidFil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u="none" strike="noStrike" cap="none">
                          <a:solidFill>
                            <a:schemeClr val="dk1"/>
                          </a:solidFill>
                          <a:latin typeface="Arial"/>
                          <a:ea typeface="Arial"/>
                          <a:cs typeface="Arial"/>
                          <a:sym typeface="Arial"/>
                        </a:rPr>
                        <a:t>Indikator</a:t>
                      </a:r>
                      <a:endParaRPr sz="2000" b="1" i="0" u="none" strike="noStrike" cap="none">
                        <a:solidFill>
                          <a:schemeClr val="dk1"/>
                        </a:solidFill>
                        <a:latin typeface="Arial"/>
                        <a:ea typeface="Arial"/>
                        <a:cs typeface="Arial"/>
                        <a:sym typeface="Aria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Keterangan</a:t>
                      </a:r>
                      <a:endParaRPr sz="1400" u="none" strike="noStrike" cap="none">
                        <a:solidFill>
                          <a:schemeClr val="dk1"/>
                        </a:solidFil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a:solidFill>
                            <a:schemeClr val="dk1"/>
                          </a:solidFill>
                          <a:latin typeface="Arial"/>
                          <a:ea typeface="Arial"/>
                          <a:cs typeface="Arial"/>
                          <a:sym typeface="Arial"/>
                        </a:rPr>
                        <a:t>Skor</a:t>
                      </a:r>
                      <a:endParaRPr sz="2000" b="1" i="0" u="none" strike="noStrike" cap="none">
                        <a:solidFill>
                          <a:schemeClr val="dk1"/>
                        </a:solidFill>
                        <a:latin typeface="Arial"/>
                        <a:ea typeface="Arial"/>
                        <a:cs typeface="Arial"/>
                        <a:sym typeface="Arial"/>
                      </a:endParaRPr>
                    </a:p>
                  </a:txBody>
                  <a:tcPr marL="7625" marR="7625" marT="7625" marB="0" anchor="ctr">
                    <a:solidFill>
                      <a:schemeClr val="accent2"/>
                    </a:solidFill>
                  </a:tcPr>
                </a:tc>
                <a:extLst>
                  <a:ext uri="{0D108BD9-81ED-4DB2-BD59-A6C34878D82A}">
                    <a16:rowId xmlns:a16="http://schemas.microsoft.com/office/drawing/2014/main" val="10000"/>
                  </a:ext>
                </a:extLst>
              </a:tr>
              <a:tr h="29482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1</a:t>
                      </a: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Calibri"/>
                          <a:cs typeface="Calibri"/>
                          <a:sym typeface="Calibri"/>
                        </a:rPr>
                        <a:t>Analisis</a:t>
                      </a:r>
                      <a:r>
                        <a:rPr lang="en-US" sz="1800" b="0" i="0" u="none" strike="noStrike" cap="none" dirty="0">
                          <a:solidFill>
                            <a:schemeClr val="dk1"/>
                          </a:solidFill>
                          <a:latin typeface="Calibri"/>
                          <a:cs typeface="Calibri"/>
                          <a:sym typeface="Calibri"/>
                        </a:rPr>
                        <a:t> </a:t>
                      </a:r>
                      <a:r>
                        <a:rPr lang="en-US" sz="1800" b="0" i="0" u="none" strike="noStrike" cap="none" dirty="0" err="1">
                          <a:solidFill>
                            <a:schemeClr val="dk1"/>
                          </a:solidFill>
                          <a:latin typeface="Calibri"/>
                          <a:cs typeface="Calibri"/>
                          <a:sym typeface="Calibri"/>
                        </a:rPr>
                        <a:t>Menyilang</a:t>
                      </a:r>
                      <a:endParaRPr sz="1800" u="none" strike="noStrike" cap="none" dirty="0">
                        <a:solidFill>
                          <a:schemeClr val="dk1"/>
                        </a:solidFill>
                      </a:endParaRPr>
                    </a:p>
                  </a:txBody>
                  <a:tcPr marL="7625" marR="7625" marT="7625" marB="0" anchor="ctr">
                    <a:solidFill>
                      <a:srgbClr val="C4E0B2"/>
                    </a:solidFill>
                  </a:tcPr>
                </a:tc>
                <a:tc>
                  <a:txBody>
                    <a:bodyPr/>
                    <a:lstStyle/>
                    <a:p>
                      <a:pPr marL="179388" marR="0" lvl="0" indent="-179388" algn="l" rtl="0">
                        <a:lnSpc>
                          <a:spcPct val="100000"/>
                        </a:lnSpc>
                        <a:spcBef>
                          <a:spcPts val="0"/>
                        </a:spcBef>
                        <a:spcAft>
                          <a:spcPts val="0"/>
                        </a:spcAft>
                        <a:buClr>
                          <a:srgbClr val="000000"/>
                        </a:buClr>
                        <a:buSzPts val="1400"/>
                        <a:buFont typeface="Arial"/>
                        <a:buAutoNum type="arabicPeriod"/>
                      </a:pPr>
                      <a:r>
                        <a:rPr lang="en-US" sz="1400" u="none" strike="noStrike" cap="none">
                          <a:solidFill>
                            <a:schemeClr val="dk1"/>
                          </a:solidFill>
                        </a:rPr>
                        <a:t>Mengidentifikasi level capaian kinerja yang belum mencapai level 4 pada sub komponen dari setiap komponen.</a:t>
                      </a:r>
                      <a:endParaRPr/>
                    </a:p>
                    <a:p>
                      <a:pPr marL="179388" marR="0" lvl="0" indent="-179388" algn="l" rtl="0">
                        <a:lnSpc>
                          <a:spcPct val="100000"/>
                        </a:lnSpc>
                        <a:spcBef>
                          <a:spcPts val="0"/>
                        </a:spcBef>
                        <a:spcAft>
                          <a:spcPts val="0"/>
                        </a:spcAft>
                        <a:buClr>
                          <a:srgbClr val="000000"/>
                        </a:buClr>
                        <a:buSzPts val="1400"/>
                        <a:buFont typeface="Arial"/>
                        <a:buAutoNum type="arabicPeriod"/>
                      </a:pPr>
                      <a:r>
                        <a:rPr lang="en-US" sz="1400" u="none" strike="noStrike" cap="none">
                          <a:solidFill>
                            <a:schemeClr val="dk1"/>
                          </a:solidFill>
                        </a:rPr>
                        <a:t>Memberi tanda capaian kinerja pada butir yang paling rendah kemudian di cross cek korelasinya dengan sub komponen lain dari komponen yang sama maupun yang berbeda.</a:t>
                      </a:r>
                      <a:endParaRPr/>
                    </a:p>
                  </a:txBody>
                  <a:tcPr marL="7625" marR="7625" marT="7625" marB="0" anchor="b">
                    <a:solidFill>
                      <a:srgbClr val="C4E0B2"/>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solidFill>
                            <a:schemeClr val="dk1"/>
                          </a:solidFill>
                        </a:rPr>
                        <a:t>20</a:t>
                      </a:r>
                      <a:endParaRPr sz="1600" b="1" u="none" strike="noStrike" cap="none">
                        <a:solidFill>
                          <a:schemeClr val="dk1"/>
                        </a:solidFill>
                      </a:endParaRPr>
                    </a:p>
                  </a:txBody>
                  <a:tcPr marL="7625" marR="7625" marT="7625" marB="0" anchor="ctr"/>
                </a:tc>
                <a:extLst>
                  <a:ext uri="{0D108BD9-81ED-4DB2-BD59-A6C34878D82A}">
                    <a16:rowId xmlns:a16="http://schemas.microsoft.com/office/drawing/2014/main" val="10001"/>
                  </a:ext>
                </a:extLst>
              </a:tr>
              <a:tr h="29482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2</a:t>
                      </a: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Rekomendasi</a:t>
                      </a:r>
                      <a:endParaRPr sz="1400" u="none" strike="noStrike" cap="none">
                        <a:solidFill>
                          <a:schemeClr val="dk1"/>
                        </a:solidFil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u="none" strike="noStrike" cap="none">
                        <a:solidFill>
                          <a:schemeClr val="dk1"/>
                        </a:solidFill>
                      </a:endParaRPr>
                    </a:p>
                  </a:txBody>
                  <a:tcPr marL="7625" marR="7625" marT="7625" marB="0"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 </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2"/>
                  </a:ext>
                </a:extLst>
              </a:tr>
              <a:tr h="540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a. Why necessary (alasan)</a:t>
                      </a:r>
                      <a:endParaRPr sz="1400" u="none" strike="noStrike" cap="none">
                        <a:solidFill>
                          <a:schemeClr val="dk1"/>
                        </a:solidFil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logis, jelas, konkrit, berhubungan dengan kebutuhan "what" nya dan kekurangan yang harus diperbaiki</a:t>
                      </a:r>
                      <a:endParaRPr sz="1400" u="none" strike="noStrike" cap="none">
                        <a:solidFill>
                          <a:schemeClr val="dk1"/>
                        </a:solidFill>
                      </a:endParaRPr>
                    </a:p>
                  </a:txBody>
                  <a:tcPr marL="7625" marR="7625" marT="7625" marB="0"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15</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3"/>
                  </a:ext>
                </a:extLst>
              </a:tr>
              <a:tr h="579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265113" marR="0" lvl="0" indent="-265113"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b. What (kondisi spt apa yg hrs dicapai)</a:t>
                      </a:r>
                      <a:endParaRPr sz="1400" u="none" strike="noStrike" cap="none">
                        <a:solidFill>
                          <a:schemeClr val="dk1"/>
                        </a:solidFill>
                      </a:endParaRPr>
                    </a:p>
                  </a:txBody>
                  <a:tcPr marL="7625" marR="7625" marT="7625" marB="0" anchor="ctr">
                    <a:solidFill>
                      <a:srgbClr val="C4E0B2"/>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Sesuai dengan aspek - aspek yang ada di tabel kinerja dan di level kinerja yang paling tinggi (level 4)</a:t>
                      </a:r>
                      <a:endParaRPr sz="1400" u="none" strike="noStrike" cap="none">
                        <a:solidFill>
                          <a:schemeClr val="dk1"/>
                        </a:solidFill>
                      </a:endParaRPr>
                    </a:p>
                  </a:txBody>
                  <a:tcPr marL="7625" marR="7625" marT="7625" marB="0" anchor="b">
                    <a:solidFill>
                      <a:srgbClr val="C4E0B2"/>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25</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4"/>
                  </a:ext>
                </a:extLst>
              </a:tr>
              <a:tr h="579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265113" marR="0" lvl="0" indent="-265113"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c.  Who (siapa saja yg hrs terlibat)</a:t>
                      </a:r>
                      <a:endParaRPr sz="1400" u="none" strike="noStrike" cap="none">
                        <a:solidFill>
                          <a:schemeClr val="dk1"/>
                        </a:solidFil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Jelas menyebutkan siapa perlu menjalankan langkah-langkah konkrit apa untuk memperbaiki keadaaan. Bukan hanya menyebutkan orang-orang secara secara global/umum (misalnya:  Kepala Sekolah dan guru perlu bekerja sama untuk meningkatkan guru.  Kalimat ini terlalu global/umum).  Sebaiknya dengan jelas dituliskan misalnya: </a:t>
                      </a:r>
                      <a:r>
                        <a:rPr lang="en-US" sz="1800" b="1" i="0" u="none" strike="noStrike" cap="none">
                          <a:solidFill>
                            <a:schemeClr val="dk1"/>
                          </a:solidFill>
                          <a:latin typeface="Calibri"/>
                          <a:ea typeface="Calibri"/>
                          <a:cs typeface="Calibri"/>
                          <a:sym typeface="Calibri"/>
                        </a:rPr>
                        <a:t>Kepala sekolah</a:t>
                      </a:r>
                      <a:r>
                        <a:rPr lang="en-US" sz="1800" b="0" i="0" u="none" strike="noStrike" cap="none">
                          <a:solidFill>
                            <a:schemeClr val="dk1"/>
                          </a:solidFill>
                          <a:latin typeface="Calibri"/>
                          <a:ea typeface="Calibri"/>
                          <a:cs typeface="Calibri"/>
                          <a:sym typeface="Calibri"/>
                        </a:rPr>
                        <a:t> memberikan kesempatan setiap guru 1x se tahun untuk mengembangkan profesionalitasnya.  </a:t>
                      </a:r>
                      <a:r>
                        <a:rPr lang="en-US" sz="1800" b="1" i="0" u="none" strike="noStrike" cap="none">
                          <a:solidFill>
                            <a:schemeClr val="dk1"/>
                          </a:solidFill>
                          <a:latin typeface="Calibri"/>
                          <a:ea typeface="Calibri"/>
                          <a:cs typeface="Calibri"/>
                          <a:sym typeface="Calibri"/>
                        </a:rPr>
                        <a:t>Guru</a:t>
                      </a:r>
                      <a:r>
                        <a:rPr lang="en-US" sz="1800" b="0" i="0" u="none" strike="noStrike" cap="none">
                          <a:solidFill>
                            <a:schemeClr val="dk1"/>
                          </a:solidFill>
                          <a:latin typeface="Calibri"/>
                          <a:ea typeface="Calibri"/>
                          <a:cs typeface="Calibri"/>
                          <a:sym typeface="Calibri"/>
                        </a:rPr>
                        <a:t> perlu mengikuti pelatihan paling sedikit sekali per tahun, dst...)</a:t>
                      </a:r>
                      <a:endParaRPr sz="1400" u="none" strike="noStrike" cap="none">
                        <a:solidFill>
                          <a:schemeClr val="dk1"/>
                        </a:solidFill>
                      </a:endParaRPr>
                    </a:p>
                  </a:txBody>
                  <a:tcPr marL="7625" marR="7625" marT="7625" marB="0"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10</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5"/>
                  </a:ext>
                </a:extLst>
              </a:tr>
              <a:tr h="579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265113" marR="0" lvl="0" indent="-265113"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d. How ( bagaimana caranya yg konkrit)</a:t>
                      </a:r>
                      <a:endParaRPr sz="1400" u="none" strike="noStrike" cap="none">
                        <a:solidFill>
                          <a:schemeClr val="dk1"/>
                        </a:solidFill>
                      </a:endParaRPr>
                    </a:p>
                  </a:txBody>
                  <a:tcPr marL="7625" marR="7625" marT="7625" marB="0" anchor="ctr">
                    <a:solidFill>
                      <a:srgbClr val="C4E0B2"/>
                    </a:solidFill>
                  </a:tcPr>
                </a:tc>
                <a:tc>
                  <a:txBody>
                    <a:bodyPr/>
                    <a:lstStyle/>
                    <a:p>
                      <a:pPr marL="342900" marR="0" lvl="0" indent="-342900" algn="l" rtl="0">
                        <a:lnSpc>
                          <a:spcPct val="100000"/>
                        </a:lnSpc>
                        <a:spcBef>
                          <a:spcPts val="0"/>
                        </a:spcBef>
                        <a:spcAft>
                          <a:spcPts val="0"/>
                        </a:spcAft>
                        <a:buClr>
                          <a:srgbClr val="000000"/>
                        </a:buClr>
                        <a:buSzPts val="1800"/>
                        <a:buFont typeface="Arial"/>
                        <a:buAutoNum type="arabicPeriod"/>
                      </a:pPr>
                      <a:r>
                        <a:rPr lang="en-US" sz="1800" b="0" i="0" u="none" strike="noStrike" cap="none">
                          <a:solidFill>
                            <a:schemeClr val="dk1"/>
                          </a:solidFill>
                          <a:latin typeface="Calibri"/>
                          <a:ea typeface="Calibri"/>
                          <a:cs typeface="Calibri"/>
                          <a:sym typeface="Calibri"/>
                        </a:rPr>
                        <a:t>Menuliskan langkah-langkah konkrit yang dapat dilakukan warga sekolah.  </a:t>
                      </a:r>
                      <a:endParaRPr/>
                    </a:p>
                    <a:p>
                      <a:pPr marL="342900" marR="0" lvl="0" indent="-342900" algn="l" rtl="0">
                        <a:lnSpc>
                          <a:spcPct val="100000"/>
                        </a:lnSpc>
                        <a:spcBef>
                          <a:spcPts val="0"/>
                        </a:spcBef>
                        <a:spcAft>
                          <a:spcPts val="0"/>
                        </a:spcAft>
                        <a:buClr>
                          <a:srgbClr val="000000"/>
                        </a:buClr>
                        <a:buSzPts val="1800"/>
                        <a:buFont typeface="Arial"/>
                        <a:buAutoNum type="arabicPeriod"/>
                      </a:pPr>
                      <a:r>
                        <a:rPr lang="en-US" sz="1800" b="0" i="0" u="none" strike="noStrike" cap="none">
                          <a:solidFill>
                            <a:schemeClr val="dk1"/>
                          </a:solidFill>
                          <a:latin typeface="Calibri"/>
                          <a:ea typeface="Calibri"/>
                          <a:cs typeface="Calibri"/>
                          <a:sym typeface="Calibri"/>
                        </a:rPr>
                        <a:t>Menjelaskan langkah konkrit yang dimulai dari kondisi sekolah saat ini (step by step), bukan langsung melompat ke kondisi seperti yang ada di level 4.</a:t>
                      </a:r>
                      <a:endParaRPr sz="1400" u="none" strike="noStrike" cap="none">
                        <a:solidFill>
                          <a:schemeClr val="dk1"/>
                        </a:solidFill>
                      </a:endParaRPr>
                    </a:p>
                  </a:txBody>
                  <a:tcPr marL="7625" marR="7625" marT="7625" marB="0" anchor="b">
                    <a:solidFill>
                      <a:srgbClr val="C4E0B2"/>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30</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6"/>
                  </a:ext>
                </a:extLst>
              </a:tr>
              <a:tr h="311975">
                <a:tc gridSpan="2">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a:solidFill>
                            <a:schemeClr val="dk1"/>
                          </a:solidFill>
                          <a:latin typeface="Arial"/>
                          <a:ea typeface="Arial"/>
                          <a:cs typeface="Arial"/>
                          <a:sym typeface="Arial"/>
                        </a:rPr>
                        <a:t>Total</a:t>
                      </a:r>
                      <a:endParaRPr sz="2000" b="1" i="0" u="none" strike="noStrike" cap="none">
                        <a:solidFill>
                          <a:schemeClr val="dk1"/>
                        </a:solidFill>
                        <a:latin typeface="Arial"/>
                        <a:ea typeface="Arial"/>
                        <a:cs typeface="Arial"/>
                        <a:sym typeface="Arial"/>
                      </a:endParaRPr>
                    </a:p>
                  </a:txBody>
                  <a:tcPr marL="7625" marR="7625" marT="7625" marB="0" anchor="b">
                    <a:solidFill>
                      <a:srgbClr val="F7CAAC"/>
                    </a:solidFill>
                  </a:tcPr>
                </a:tc>
                <a:tc hMerge="1">
                  <a:txBody>
                    <a:bodyPr/>
                    <a:lstStyle/>
                    <a:p>
                      <a:endParaRPr lang="id-ID"/>
                    </a:p>
                  </a:txBody>
                  <a:tcPr/>
                </a:tc>
                <a:tc>
                  <a:txBody>
                    <a:bodyPr/>
                    <a:lstStyle/>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dk1"/>
                        </a:solidFill>
                        <a:latin typeface="Arial"/>
                        <a:ea typeface="Arial"/>
                        <a:cs typeface="Arial"/>
                        <a:sym typeface="Arial"/>
                      </a:endParaRPr>
                    </a:p>
                  </a:txBody>
                  <a:tcPr marL="7625" marR="7625" marT="7625" marB="0" anchor="b">
                    <a:solidFill>
                      <a:srgbClr val="F7CAAC"/>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dirty="0">
                          <a:solidFill>
                            <a:schemeClr val="dk1"/>
                          </a:solidFill>
                          <a:latin typeface="Arial"/>
                          <a:ea typeface="Arial"/>
                          <a:cs typeface="Arial"/>
                          <a:sym typeface="Arial"/>
                        </a:rPr>
                        <a:t>100</a:t>
                      </a:r>
                      <a:endParaRPr sz="2000" b="1" i="0" u="none" strike="noStrike" cap="none" dirty="0">
                        <a:solidFill>
                          <a:schemeClr val="dk1"/>
                        </a:solidFill>
                        <a:latin typeface="Arial"/>
                        <a:ea typeface="Arial"/>
                        <a:cs typeface="Arial"/>
                        <a:sym typeface="Arial"/>
                      </a:endParaRPr>
                    </a:p>
                  </a:txBody>
                  <a:tcPr marL="7625" marR="7625" marT="7625" marB="0" anchor="ctr">
                    <a:solidFill>
                      <a:srgbClr val="F7CAA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31"/>
        <p:cNvGrpSpPr/>
        <p:nvPr/>
      </p:nvGrpSpPr>
      <p:grpSpPr>
        <a:xfrm>
          <a:off x="0" y="0"/>
          <a:ext cx="0" cy="0"/>
          <a:chOff x="0" y="0"/>
          <a:chExt cx="0" cy="0"/>
        </a:xfrm>
      </p:grpSpPr>
      <p:sp>
        <p:nvSpPr>
          <p:cNvPr id="532" name="Google Shape;532;p1"/>
          <p:cNvSpPr txBox="1">
            <a:spLocks noGrp="1"/>
          </p:cNvSpPr>
          <p:nvPr>
            <p:ph type="ctrTitle"/>
          </p:nvPr>
        </p:nvSpPr>
        <p:spPr>
          <a:xfrm>
            <a:off x="0" y="2875345"/>
            <a:ext cx="12192000" cy="1163255"/>
          </a:xfrm>
          <a:prstGeom prst="rect">
            <a:avLst/>
          </a:prstGeom>
          <a:noFill/>
          <a:ln>
            <a:noFill/>
          </a:ln>
        </p:spPr>
        <p:txBody>
          <a:bodyPr spcFirstLastPara="1" wrap="square" lIns="91425" tIns="45700" rIns="91425" bIns="45700" anchor="ctr" anchorCtr="0">
            <a:noAutofit/>
          </a:bodyPr>
          <a:lstStyle/>
          <a:p>
            <a:pPr marL="0" lvl="0" indent="0" algn="ctr" rtl="0">
              <a:lnSpc>
                <a:spcPct val="150000"/>
              </a:lnSpc>
              <a:spcBef>
                <a:spcPts val="0"/>
              </a:spcBef>
              <a:spcAft>
                <a:spcPts val="0"/>
              </a:spcAft>
              <a:buClr>
                <a:schemeClr val="dk1"/>
              </a:buClr>
              <a:buSzPts val="3200"/>
              <a:buFont typeface="Bodoni"/>
              <a:buNone/>
            </a:pPr>
            <a:r>
              <a:rPr lang="en-US" sz="3200" b="1">
                <a:latin typeface="Bodoni"/>
                <a:ea typeface="Bodoni"/>
                <a:cs typeface="Bodoni"/>
                <a:sym typeface="Bodoni"/>
              </a:rPr>
              <a:t>SESI 7</a:t>
            </a:r>
            <a:endParaRPr sz="3200" b="1">
              <a:latin typeface="Bodoni"/>
              <a:ea typeface="Bodoni"/>
              <a:cs typeface="Bodoni"/>
              <a:sym typeface="Bodoni"/>
            </a:endParaRPr>
          </a:p>
          <a:p>
            <a:pPr marL="0" lvl="0" indent="0" algn="ctr" rtl="0">
              <a:lnSpc>
                <a:spcPct val="150000"/>
              </a:lnSpc>
              <a:spcBef>
                <a:spcPts val="0"/>
              </a:spcBef>
              <a:spcAft>
                <a:spcPts val="0"/>
              </a:spcAft>
              <a:buClr>
                <a:schemeClr val="dk1"/>
              </a:buClr>
              <a:buSzPts val="3200"/>
              <a:buFont typeface="Bodoni"/>
              <a:buNone/>
            </a:pPr>
            <a:r>
              <a:rPr lang="en-US" sz="3200" b="1">
                <a:latin typeface="Bodoni"/>
                <a:ea typeface="Bodoni"/>
                <a:cs typeface="Bodoni"/>
                <a:sym typeface="Bodoni"/>
              </a:rPr>
              <a:t>PENYUSUNAN REKOMENDASI (4 JP)</a:t>
            </a:r>
            <a:endParaRPr sz="3200" b="1">
              <a:latin typeface="Bodoni"/>
              <a:ea typeface="Bodoni"/>
              <a:cs typeface="Bodoni"/>
              <a:sym typeface="Bodon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pSp>
        <p:nvGrpSpPr>
          <p:cNvPr id="537" name="Google Shape;537;g91c4ed3382_0_0"/>
          <p:cNvGrpSpPr/>
          <p:nvPr/>
        </p:nvGrpSpPr>
        <p:grpSpPr>
          <a:xfrm>
            <a:off x="1697047" y="961452"/>
            <a:ext cx="8888083" cy="5309689"/>
            <a:chOff x="2514982" y="1942401"/>
            <a:chExt cx="7694608" cy="4608944"/>
          </a:xfrm>
        </p:grpSpPr>
        <p:sp>
          <p:nvSpPr>
            <p:cNvPr id="538" name="Google Shape;538;g91c4ed3382_0_0"/>
            <p:cNvSpPr/>
            <p:nvPr/>
          </p:nvSpPr>
          <p:spPr>
            <a:xfrm>
              <a:off x="3507342" y="5922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g91c4ed3382_0_0"/>
            <p:cNvSpPr/>
            <p:nvPr/>
          </p:nvSpPr>
          <p:spPr>
            <a:xfrm>
              <a:off x="3332774" y="599296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g91c4ed3382_0_0"/>
            <p:cNvSpPr/>
            <p:nvPr/>
          </p:nvSpPr>
          <p:spPr>
            <a:xfrm>
              <a:off x="3154353" y="605160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g91c4ed3382_0_0"/>
            <p:cNvSpPr/>
            <p:nvPr/>
          </p:nvSpPr>
          <p:spPr>
            <a:xfrm>
              <a:off x="2973177" y="6097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g91c4ed3382_0_0"/>
            <p:cNvSpPr/>
            <p:nvPr/>
          </p:nvSpPr>
          <p:spPr>
            <a:xfrm>
              <a:off x="4460027" y="523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g91c4ed3382_0_0"/>
            <p:cNvSpPr/>
            <p:nvPr/>
          </p:nvSpPr>
          <p:spPr>
            <a:xfrm>
              <a:off x="4321805" y="537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g91c4ed3382_0_0"/>
            <p:cNvSpPr/>
            <p:nvPr/>
          </p:nvSpPr>
          <p:spPr>
            <a:xfrm>
              <a:off x="5032188" y="43838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g91c4ed3382_0_0"/>
            <p:cNvSpPr/>
            <p:nvPr/>
          </p:nvSpPr>
          <p:spPr>
            <a:xfrm>
              <a:off x="5339470" y="334666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6" name="Google Shape;546;g91c4ed3382_0_0"/>
            <p:cNvSpPr/>
            <p:nvPr/>
          </p:nvSpPr>
          <p:spPr>
            <a:xfrm>
              <a:off x="5185829"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g91c4ed3382_0_0"/>
            <p:cNvSpPr/>
            <p:nvPr/>
          </p:nvSpPr>
          <p:spPr>
            <a:xfrm>
              <a:off x="5300372"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g91c4ed3382_0_0"/>
            <p:cNvSpPr/>
            <p:nvPr/>
          </p:nvSpPr>
          <p:spPr>
            <a:xfrm>
              <a:off x="5414914" y="1942401"/>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g91c4ed3382_0_0"/>
            <p:cNvSpPr/>
            <p:nvPr/>
          </p:nvSpPr>
          <p:spPr>
            <a:xfrm>
              <a:off x="5530007"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g91c4ed3382_0_0"/>
            <p:cNvSpPr/>
            <p:nvPr/>
          </p:nvSpPr>
          <p:spPr>
            <a:xfrm>
              <a:off x="5644550"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g91c4ed3382_0_0"/>
            <p:cNvSpPr/>
            <p:nvPr/>
          </p:nvSpPr>
          <p:spPr>
            <a:xfrm>
              <a:off x="5414914" y="21296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g91c4ed3382_0_0"/>
            <p:cNvSpPr/>
            <p:nvPr/>
          </p:nvSpPr>
          <p:spPr>
            <a:xfrm>
              <a:off x="5414914" y="231699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g91c4ed3382_0_0"/>
            <p:cNvSpPr/>
            <p:nvPr/>
          </p:nvSpPr>
          <p:spPr>
            <a:xfrm>
              <a:off x="2834147" y="6187443"/>
              <a:ext cx="2975315" cy="3438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4" name="Google Shape;554;g91c4ed3382_0_0"/>
            <p:cNvSpPr txBox="1"/>
            <p:nvPr/>
          </p:nvSpPr>
          <p:spPr>
            <a:xfrm>
              <a:off x="2903145" y="6187444"/>
              <a:ext cx="2372373" cy="338648"/>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Pengantar (10 menit)</a:t>
              </a:r>
              <a:endParaRPr sz="1800" b="0" i="0" u="none" strike="noStrike" cap="none">
                <a:solidFill>
                  <a:schemeClr val="lt1"/>
                </a:solidFill>
                <a:latin typeface="Calibri"/>
                <a:ea typeface="Calibri"/>
                <a:cs typeface="Calibri"/>
                <a:sym typeface="Calibri"/>
              </a:endParaRPr>
            </a:p>
          </p:txBody>
        </p:sp>
        <p:sp>
          <p:nvSpPr>
            <p:cNvPr id="555" name="Google Shape;555;g91c4ed3382_0_0"/>
            <p:cNvSpPr/>
            <p:nvPr/>
          </p:nvSpPr>
          <p:spPr>
            <a:xfrm>
              <a:off x="2514982" y="6097014"/>
              <a:ext cx="516432" cy="454331"/>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g91c4ed3382_0_0"/>
            <p:cNvSpPr/>
            <p:nvPr/>
          </p:nvSpPr>
          <p:spPr>
            <a:xfrm>
              <a:off x="4638335" y="4931852"/>
              <a:ext cx="4411088"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g91c4ed3382_0_0"/>
            <p:cNvSpPr txBox="1"/>
            <p:nvPr/>
          </p:nvSpPr>
          <p:spPr>
            <a:xfrm>
              <a:off x="4664293" y="4927105"/>
              <a:ext cx="4158583" cy="356431"/>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Latihan Terbimbing (20 menit)</a:t>
              </a:r>
              <a:endParaRPr sz="1400" b="0" i="0" u="none" strike="noStrike" cap="none">
                <a:solidFill>
                  <a:srgbClr val="000000"/>
                </a:solidFill>
                <a:latin typeface="Arial"/>
                <a:ea typeface="Arial"/>
                <a:cs typeface="Arial"/>
                <a:sym typeface="Arial"/>
              </a:endParaRPr>
            </a:p>
          </p:txBody>
        </p:sp>
        <p:sp>
          <p:nvSpPr>
            <p:cNvPr id="558" name="Google Shape;558;g91c4ed3382_0_0"/>
            <p:cNvSpPr/>
            <p:nvPr/>
          </p:nvSpPr>
          <p:spPr>
            <a:xfrm>
              <a:off x="4325370" y="4871826"/>
              <a:ext cx="489754" cy="442028"/>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g91c4ed3382_0_0"/>
            <p:cNvSpPr/>
            <p:nvPr/>
          </p:nvSpPr>
          <p:spPr>
            <a:xfrm>
              <a:off x="5302653" y="3651952"/>
              <a:ext cx="4824234" cy="39583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g91c4ed3382_0_0"/>
            <p:cNvSpPr txBox="1"/>
            <p:nvPr/>
          </p:nvSpPr>
          <p:spPr>
            <a:xfrm>
              <a:off x="5385356" y="3667171"/>
              <a:ext cx="4824234" cy="380612"/>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Presentasi Hasil Latihan Individu dan Diskusi Kelas</a:t>
              </a:r>
              <a:endParaRPr/>
            </a:p>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(60 menit)</a:t>
              </a:r>
              <a:endParaRPr sz="1800" b="0" i="0" u="none" strike="noStrike" cap="none">
                <a:solidFill>
                  <a:schemeClr val="lt1"/>
                </a:solidFill>
                <a:latin typeface="Calibri"/>
                <a:ea typeface="Calibri"/>
                <a:cs typeface="Calibri"/>
                <a:sym typeface="Calibri"/>
              </a:endParaRPr>
            </a:p>
          </p:txBody>
        </p:sp>
        <p:sp>
          <p:nvSpPr>
            <p:cNvPr id="561" name="Google Shape;561;g91c4ed3382_0_0"/>
            <p:cNvSpPr/>
            <p:nvPr/>
          </p:nvSpPr>
          <p:spPr>
            <a:xfrm>
              <a:off x="5091872" y="3620260"/>
              <a:ext cx="500935" cy="427522"/>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g91c4ed3382_0_0"/>
            <p:cNvSpPr/>
            <p:nvPr/>
          </p:nvSpPr>
          <p:spPr>
            <a:xfrm>
              <a:off x="5592807" y="2978143"/>
              <a:ext cx="3242100"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g91c4ed3382_0_0"/>
            <p:cNvSpPr txBox="1"/>
            <p:nvPr/>
          </p:nvSpPr>
          <p:spPr>
            <a:xfrm>
              <a:off x="5592807" y="2982375"/>
              <a:ext cx="2953243" cy="352059"/>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Refleksi (10 menit)</a:t>
              </a:r>
              <a:endParaRPr sz="1800" b="0" i="0" u="none" strike="noStrike" cap="none">
                <a:solidFill>
                  <a:schemeClr val="lt1"/>
                </a:solidFill>
                <a:latin typeface="Calibri"/>
                <a:ea typeface="Calibri"/>
                <a:cs typeface="Calibri"/>
                <a:sym typeface="Calibri"/>
              </a:endParaRPr>
            </a:p>
          </p:txBody>
        </p:sp>
        <p:sp>
          <p:nvSpPr>
            <p:cNvPr id="564" name="Google Shape;564;g91c4ed3382_0_0"/>
            <p:cNvSpPr/>
            <p:nvPr/>
          </p:nvSpPr>
          <p:spPr>
            <a:xfrm>
              <a:off x="5256934" y="2951656"/>
              <a:ext cx="483607" cy="435903"/>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91c4ed3382_0_0"/>
            <p:cNvSpPr/>
            <p:nvPr/>
          </p:nvSpPr>
          <p:spPr>
            <a:xfrm>
              <a:off x="3814199" y="5530339"/>
              <a:ext cx="4328860" cy="416664"/>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91c4ed3382_0_0"/>
            <p:cNvSpPr/>
            <p:nvPr/>
          </p:nvSpPr>
          <p:spPr>
            <a:xfrm>
              <a:off x="3507137" y="5455863"/>
              <a:ext cx="476673" cy="466102"/>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91c4ed3382_0_0"/>
            <p:cNvSpPr txBox="1"/>
            <p:nvPr/>
          </p:nvSpPr>
          <p:spPr>
            <a:xfrm>
              <a:off x="3951461" y="5601993"/>
              <a:ext cx="4191598" cy="273356"/>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Pembahasan Teknik Penyusunan Rekomendasi (20  menit)</a:t>
              </a:r>
              <a:endParaRPr sz="1800" b="0" i="0" u="none" strike="noStrike" cap="none">
                <a:solidFill>
                  <a:schemeClr val="lt1"/>
                </a:solidFill>
                <a:latin typeface="Calibri"/>
                <a:ea typeface="Calibri"/>
                <a:cs typeface="Calibri"/>
                <a:sym typeface="Calibri"/>
              </a:endParaRPr>
            </a:p>
          </p:txBody>
        </p:sp>
        <p:sp>
          <p:nvSpPr>
            <p:cNvPr id="568" name="Google Shape;568;g91c4ed3382_0_0"/>
            <p:cNvSpPr/>
            <p:nvPr/>
          </p:nvSpPr>
          <p:spPr>
            <a:xfrm>
              <a:off x="5145691" y="4248780"/>
              <a:ext cx="4411088"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91c4ed3382_0_0"/>
            <p:cNvSpPr txBox="1"/>
            <p:nvPr/>
          </p:nvSpPr>
          <p:spPr>
            <a:xfrm>
              <a:off x="5169408" y="4246953"/>
              <a:ext cx="3971400" cy="3564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Latihan Individu (60 menit)</a:t>
              </a:r>
              <a:endParaRPr sz="1400" b="0" i="0" u="none" strike="noStrike" cap="none">
                <a:solidFill>
                  <a:srgbClr val="000000"/>
                </a:solidFill>
                <a:latin typeface="Arial"/>
                <a:ea typeface="Arial"/>
                <a:cs typeface="Arial"/>
                <a:sym typeface="Arial"/>
              </a:endParaRPr>
            </a:p>
          </p:txBody>
        </p:sp>
        <p:sp>
          <p:nvSpPr>
            <p:cNvPr id="570" name="Google Shape;570;g91c4ed3382_0_0"/>
            <p:cNvSpPr/>
            <p:nvPr/>
          </p:nvSpPr>
          <p:spPr>
            <a:xfrm>
              <a:off x="4796917" y="4206599"/>
              <a:ext cx="516434" cy="433199"/>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71" name="Google Shape;571;g91c4ed3382_0_0"/>
          <p:cNvSpPr txBox="1"/>
          <p:nvPr/>
        </p:nvSpPr>
        <p:spPr>
          <a:xfrm>
            <a:off x="125858" y="1371719"/>
            <a:ext cx="4803600" cy="2539077"/>
          </a:xfrm>
          <a:prstGeom prst="rect">
            <a:avLst/>
          </a:prstGeom>
          <a:noFill/>
          <a:ln>
            <a:noFill/>
          </a:ln>
        </p:spPr>
        <p:txBody>
          <a:bodyPr spcFirstLastPara="1" wrap="square" lIns="91425" tIns="45700" rIns="91425" bIns="45700" anchor="ctr" anchorCtr="0">
            <a:noAutofit/>
          </a:bodyPr>
          <a:lstStyle/>
          <a:p>
            <a:pPr marL="0" marR="0" lvl="0" indent="0" algn="l" rtl="0">
              <a:lnSpc>
                <a:spcPct val="80000"/>
              </a:lnSpc>
              <a:spcBef>
                <a:spcPts val="0"/>
              </a:spcBef>
              <a:spcAft>
                <a:spcPts val="0"/>
              </a:spcAft>
              <a:buClr>
                <a:schemeClr val="dk1"/>
              </a:buClr>
              <a:buSzPts val="3959"/>
              <a:buFont typeface="Arial Black"/>
              <a:buNone/>
            </a:pPr>
            <a:r>
              <a:rPr lang="en-US" sz="3600" b="0" i="0" u="none" strike="noStrike" cap="none">
                <a:solidFill>
                  <a:schemeClr val="dk1"/>
                </a:solidFill>
                <a:latin typeface="Arial Black"/>
                <a:ea typeface="Arial Black"/>
                <a:cs typeface="Arial Black"/>
                <a:sym typeface="Arial Black"/>
              </a:rPr>
              <a:t>ALUR </a:t>
            </a:r>
            <a:br>
              <a:rPr lang="en-US" sz="3600" b="0" i="0" u="none" strike="noStrike" cap="none">
                <a:solidFill>
                  <a:schemeClr val="dk1"/>
                </a:solidFill>
                <a:latin typeface="Arial Black"/>
                <a:ea typeface="Arial Black"/>
                <a:cs typeface="Arial Black"/>
                <a:sym typeface="Arial Black"/>
              </a:rPr>
            </a:br>
            <a:r>
              <a:rPr lang="en-US" sz="3600" b="0" i="0" u="none" strike="noStrike" cap="none">
                <a:solidFill>
                  <a:schemeClr val="dk1"/>
                </a:solidFill>
                <a:latin typeface="Arial Black"/>
                <a:ea typeface="Arial Black"/>
                <a:cs typeface="Arial Black"/>
                <a:sym typeface="Arial Black"/>
              </a:rPr>
              <a:t>PELATIHAN PEYUSUNAN </a:t>
            </a:r>
            <a:br>
              <a:rPr lang="en-US" sz="3600" b="0" i="0" u="none" strike="noStrike" cap="none">
                <a:solidFill>
                  <a:schemeClr val="dk1"/>
                </a:solidFill>
                <a:latin typeface="Arial Black"/>
                <a:ea typeface="Arial Black"/>
                <a:cs typeface="Arial Black"/>
                <a:sym typeface="Arial Black"/>
              </a:rPr>
            </a:br>
            <a:r>
              <a:rPr lang="en-US" sz="3600" b="0" i="0" u="none" strike="noStrike" cap="none">
                <a:solidFill>
                  <a:schemeClr val="dk1"/>
                </a:solidFill>
                <a:latin typeface="Arial Black"/>
                <a:ea typeface="Arial Black"/>
                <a:cs typeface="Arial Black"/>
                <a:sym typeface="Arial Black"/>
              </a:rPr>
              <a:t>REKOMENDASI</a:t>
            </a:r>
            <a:endParaRPr sz="3600" b="0" i="0" u="none" strike="noStrike" cap="none">
              <a:solidFill>
                <a:schemeClr val="dk1"/>
              </a:solidFill>
              <a:latin typeface="Arial Black"/>
              <a:ea typeface="Arial Black"/>
              <a:cs typeface="Arial Black"/>
              <a:sym typeface="Arial Black"/>
            </a:endParaRPr>
          </a:p>
          <a:p>
            <a:pPr marL="0" marR="0" lvl="0" indent="0" algn="l" rtl="0">
              <a:lnSpc>
                <a:spcPct val="80000"/>
              </a:lnSpc>
              <a:spcBef>
                <a:spcPts val="0"/>
              </a:spcBef>
              <a:spcAft>
                <a:spcPts val="0"/>
              </a:spcAft>
              <a:buClr>
                <a:schemeClr val="dk1"/>
              </a:buClr>
              <a:buSzPts val="3959"/>
              <a:buFont typeface="Arial Black"/>
              <a:buNone/>
            </a:pPr>
            <a:endParaRPr sz="3600" b="0" i="0" u="none" strike="noStrike" cap="none">
              <a:solidFill>
                <a:schemeClr val="dk1"/>
              </a:solidFill>
              <a:latin typeface="Arial Black"/>
              <a:ea typeface="Arial Black"/>
              <a:cs typeface="Arial Black"/>
              <a:sym typeface="Arial Black"/>
            </a:endParaRPr>
          </a:p>
        </p:txBody>
      </p:sp>
      <p:sp>
        <p:nvSpPr>
          <p:cNvPr id="572" name="Google Shape;572;g91c4ed3382_0_0"/>
          <p:cNvSpPr txBox="1"/>
          <p:nvPr/>
        </p:nvSpPr>
        <p:spPr>
          <a:xfrm>
            <a:off x="9556841" y="5660783"/>
            <a:ext cx="2500493" cy="576047"/>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2720"/>
              <a:buFont typeface="Arial Black"/>
              <a:buNone/>
            </a:pPr>
            <a:r>
              <a:rPr lang="en-US" sz="1800" b="0" i="0" u="none" strike="noStrike" cap="none">
                <a:solidFill>
                  <a:schemeClr val="lt1"/>
                </a:solidFill>
                <a:latin typeface="Arial Black"/>
                <a:ea typeface="Arial Black"/>
                <a:cs typeface="Arial Black"/>
                <a:sym typeface="Arial Black"/>
              </a:rPr>
              <a:t>4 JP = 180 menit</a:t>
            </a:r>
            <a:endParaRPr sz="180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20"/>
          <p:cNvSpPr txBox="1"/>
          <p:nvPr/>
        </p:nvSpPr>
        <p:spPr>
          <a:xfrm>
            <a:off x="3482867" y="2767278"/>
            <a:ext cx="5896303" cy="1323439"/>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000" b="0" i="0" u="none" strike="noStrike" cap="none">
                <a:solidFill>
                  <a:srgbClr val="000000"/>
                </a:solidFill>
                <a:latin typeface="Arial"/>
                <a:ea typeface="Arial"/>
                <a:cs typeface="Arial"/>
                <a:sym typeface="Arial"/>
              </a:rPr>
              <a:t>PENGANTAR</a:t>
            </a:r>
            <a:endParaRPr/>
          </a:p>
          <a:p>
            <a:pPr marL="0" marR="0" lvl="0" indent="0" algn="ctr" rtl="0">
              <a:lnSpc>
                <a:spcPct val="100000"/>
              </a:lnSpc>
              <a:spcBef>
                <a:spcPts val="0"/>
              </a:spcBef>
              <a:spcAft>
                <a:spcPts val="0"/>
              </a:spcAft>
              <a:buNone/>
            </a:pPr>
            <a:r>
              <a:rPr lang="en-US" sz="4000" b="0" i="0" u="none" strike="noStrike" cap="none">
                <a:solidFill>
                  <a:srgbClr val="000000"/>
                </a:solidFill>
                <a:latin typeface="Arial"/>
                <a:ea typeface="Arial"/>
                <a:cs typeface="Arial"/>
                <a:sym typeface="Arial"/>
              </a:rPr>
              <a:t>(10 Menit)</a:t>
            </a:r>
            <a:endParaRPr sz="40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2"/>
          <p:cNvSpPr txBox="1">
            <a:spLocks noGrp="1"/>
          </p:cNvSpPr>
          <p:nvPr>
            <p:ph type="title"/>
          </p:nvPr>
        </p:nvSpPr>
        <p:spPr>
          <a:xfrm>
            <a:off x="712076" y="105104"/>
            <a:ext cx="10515600" cy="7882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a:latin typeface="Arial Black"/>
                <a:ea typeface="Arial Black"/>
                <a:cs typeface="Arial Black"/>
                <a:sym typeface="Arial Black"/>
              </a:rPr>
              <a:t>TUJUAN</a:t>
            </a:r>
            <a:endParaRPr/>
          </a:p>
        </p:txBody>
      </p:sp>
      <p:sp>
        <p:nvSpPr>
          <p:cNvPr id="583" name="Google Shape;583;p2"/>
          <p:cNvSpPr txBox="1">
            <a:spLocks noGrp="1"/>
          </p:cNvSpPr>
          <p:nvPr>
            <p:ph type="body" idx="1"/>
          </p:nvPr>
        </p:nvSpPr>
        <p:spPr>
          <a:xfrm>
            <a:off x="855831" y="1562683"/>
            <a:ext cx="9872871" cy="3176466"/>
          </a:xfrm>
          <a:prstGeom prst="rect">
            <a:avLst/>
          </a:prstGeom>
          <a:noFill/>
          <a:ln>
            <a:noFill/>
          </a:ln>
        </p:spPr>
        <p:txBody>
          <a:bodyPr spcFirstLastPara="1" wrap="square" lIns="91425" tIns="45700" rIns="91425" bIns="45700" anchor="t" anchorCtr="0">
            <a:normAutofit fontScale="77500" lnSpcReduction="20000"/>
          </a:bodyPr>
          <a:lstStyle/>
          <a:p>
            <a:pPr marL="514350" lvl="0" indent="-514350" algn="l" rtl="0">
              <a:lnSpc>
                <a:spcPct val="170000"/>
              </a:lnSpc>
              <a:spcBef>
                <a:spcPts val="0"/>
              </a:spcBef>
              <a:spcAft>
                <a:spcPts val="0"/>
              </a:spcAft>
              <a:buClr>
                <a:schemeClr val="dk1"/>
              </a:buClr>
              <a:buSzPct val="129032"/>
              <a:buFont typeface="Calibri"/>
              <a:buAutoNum type="arabicPeriod"/>
            </a:pPr>
            <a:r>
              <a:rPr lang="en-US"/>
              <a:t>Memahami teknik penyusunan rekomendasi</a:t>
            </a:r>
            <a:endParaRPr/>
          </a:p>
          <a:p>
            <a:pPr marL="514350" lvl="0" indent="-514350" algn="l" rtl="0">
              <a:lnSpc>
                <a:spcPct val="170000"/>
              </a:lnSpc>
              <a:spcBef>
                <a:spcPts val="0"/>
              </a:spcBef>
              <a:spcAft>
                <a:spcPts val="0"/>
              </a:spcAft>
              <a:buClr>
                <a:schemeClr val="dk1"/>
              </a:buClr>
              <a:buSzPct val="129032"/>
              <a:buFont typeface="Calibri"/>
              <a:buAutoNum type="arabicPeriod"/>
            </a:pPr>
            <a:r>
              <a:rPr lang="en-US"/>
              <a:t>Mengidentifikasi capaian kinerja pada setiap komponen yang masih rendah</a:t>
            </a:r>
            <a:endParaRPr/>
          </a:p>
          <a:p>
            <a:pPr marL="514350" lvl="0" indent="-514350" algn="l" rtl="0">
              <a:lnSpc>
                <a:spcPct val="170000"/>
              </a:lnSpc>
              <a:spcBef>
                <a:spcPts val="0"/>
              </a:spcBef>
              <a:spcAft>
                <a:spcPts val="0"/>
              </a:spcAft>
              <a:buClr>
                <a:schemeClr val="dk1"/>
              </a:buClr>
              <a:buSzPct val="129032"/>
              <a:buFont typeface="Calibri"/>
              <a:buAutoNum type="arabicPeriod"/>
            </a:pPr>
            <a:r>
              <a:rPr lang="en-US"/>
              <a:t>Menentukan urutan prioritas bagian dari butir komponen yang akan diberikan rekomendasi</a:t>
            </a:r>
            <a:endParaRPr/>
          </a:p>
          <a:p>
            <a:pPr marL="514350" lvl="0" indent="-514350" algn="l" rtl="0">
              <a:lnSpc>
                <a:spcPct val="170000"/>
              </a:lnSpc>
              <a:spcBef>
                <a:spcPts val="0"/>
              </a:spcBef>
              <a:spcAft>
                <a:spcPts val="0"/>
              </a:spcAft>
              <a:buClr>
                <a:schemeClr val="dk1"/>
              </a:buClr>
              <a:buSzPct val="129032"/>
              <a:buFont typeface="Calibri"/>
              <a:buAutoNum type="arabicPeriod"/>
            </a:pPr>
            <a:r>
              <a:rPr lang="en-US"/>
              <a:t>Menyusun rumusan kalimat rekomendasi sesuai dengan capaian kinerja yang ditemukan</a:t>
            </a:r>
            <a:endParaRPr/>
          </a:p>
        </p:txBody>
      </p:sp>
      <p:sp>
        <p:nvSpPr>
          <p:cNvPr id="584" name="Google Shape;584;p2"/>
          <p:cNvSpPr txBox="1"/>
          <p:nvPr/>
        </p:nvSpPr>
        <p:spPr>
          <a:xfrm>
            <a:off x="9153236" y="5322771"/>
            <a:ext cx="2493331" cy="902538"/>
          </a:xfrm>
          <a:prstGeom prst="rect">
            <a:avLst/>
          </a:prstGeom>
          <a:solidFill>
            <a:srgbClr val="0070C0"/>
          </a:solidFill>
          <a:ln>
            <a:noFill/>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chemeClr val="lt1"/>
              </a:buClr>
              <a:buSzPts val="2960"/>
              <a:buFont typeface="Arial Black"/>
              <a:buNone/>
            </a:pPr>
            <a:r>
              <a:rPr lang="en-US" sz="2960" b="0" i="0" u="none" strike="noStrike" cap="none">
                <a:solidFill>
                  <a:schemeClr val="lt1"/>
                </a:solidFill>
                <a:latin typeface="Arial Black"/>
                <a:ea typeface="Arial Black"/>
                <a:cs typeface="Arial Black"/>
                <a:sym typeface="Arial Black"/>
              </a:rPr>
              <a:t>Akreditasi Bermutu</a:t>
            </a:r>
            <a:endParaRPr sz="296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8"/>
        <p:cNvGrpSpPr/>
        <p:nvPr/>
      </p:nvGrpSpPr>
      <p:grpSpPr>
        <a:xfrm>
          <a:off x="0" y="0"/>
          <a:ext cx="0" cy="0"/>
          <a:chOff x="0" y="0"/>
          <a:chExt cx="0" cy="0"/>
        </a:xfrm>
      </p:grpSpPr>
      <p:grpSp>
        <p:nvGrpSpPr>
          <p:cNvPr id="589" name="Google Shape;589;g91c84b1e1d_1_3"/>
          <p:cNvGrpSpPr/>
          <p:nvPr/>
        </p:nvGrpSpPr>
        <p:grpSpPr>
          <a:xfrm>
            <a:off x="-329674" y="-59376"/>
            <a:ext cx="12515851" cy="6923799"/>
            <a:chOff x="-329674" y="-51881"/>
            <a:chExt cx="12515851" cy="6923799"/>
          </a:xfrm>
        </p:grpSpPr>
        <p:sp>
          <p:nvSpPr>
            <p:cNvPr id="590" name="Google Shape;590;g91c84b1e1d_1_3"/>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1" name="Google Shape;591;g91c84b1e1d_1_3"/>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2" name="Google Shape;592;g91c84b1e1d_1_3"/>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g91c84b1e1d_1_3"/>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g91c84b1e1d_1_3"/>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91c84b1e1d_1_3"/>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g91c84b1e1d_1_3"/>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91c84b1e1d_1_3"/>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g91c84b1e1d_1_3"/>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g91c84b1e1d_1_3"/>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g91c84b1e1d_1_3"/>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g91c84b1e1d_1_3"/>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g91c84b1e1d_1_3"/>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 name="Google Shape;603;g91c84b1e1d_1_3"/>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 name="Google Shape;604;g91c84b1e1d_1_3"/>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g91c84b1e1d_1_3"/>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g91c84b1e1d_1_3"/>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7" name="Google Shape;607;g91c84b1e1d_1_3"/>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8" name="Google Shape;608;g91c84b1e1d_1_3"/>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09" name="Google Shape;609;g91c84b1e1d_1_3"/>
          <p:cNvSpPr/>
          <p:nvPr/>
        </p:nvSpPr>
        <p:spPr>
          <a:xfrm rot="-786618">
            <a:off x="2174914" y="2447137"/>
            <a:ext cx="4421810" cy="4262552"/>
          </a:xfrm>
          <a:custGeom>
            <a:avLst/>
            <a:gdLst/>
            <a:ahLst/>
            <a:cxnLst/>
            <a:rect l="l" t="t" r="r" b="b"/>
            <a:pathLst>
              <a:path w="4507111" h="4344781" extrusionOk="0">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rgbClr val="3F3F3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10" name="Google Shape;610;g91c84b1e1d_1_3"/>
          <p:cNvSpPr/>
          <p:nvPr/>
        </p:nvSpPr>
        <p:spPr>
          <a:xfrm>
            <a:off x="2406383" y="1078631"/>
            <a:ext cx="7373937" cy="4848891"/>
          </a:xfrm>
          <a:custGeom>
            <a:avLst/>
            <a:gdLst/>
            <a:ahLst/>
            <a:cxnLst/>
            <a:rect l="l" t="t" r="r" b="b"/>
            <a:pathLst>
              <a:path w="7817532" h="5450297" extrusionOk="0">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11" name="Google Shape;611;g91c84b1e1d_1_3"/>
          <p:cNvSpPr txBox="1">
            <a:spLocks noGrp="1"/>
          </p:cNvSpPr>
          <p:nvPr>
            <p:ph type="ctrTitle"/>
          </p:nvPr>
        </p:nvSpPr>
        <p:spPr>
          <a:xfrm>
            <a:off x="2338221" y="2163923"/>
            <a:ext cx="6959400" cy="1662600"/>
          </a:xfrm>
          <a:prstGeom prst="rect">
            <a:avLst/>
          </a:prstGeom>
          <a:noFill/>
          <a:ln>
            <a:noFill/>
          </a:ln>
        </p:spPr>
        <p:txBody>
          <a:bodyPr spcFirstLastPara="1" wrap="square" lIns="228600" tIns="228600" rIns="228600" bIns="0" anchor="b" anchorCtr="0">
            <a:noAutofit/>
          </a:bodyPr>
          <a:lstStyle/>
          <a:p>
            <a:pPr marL="0" lvl="0" indent="0" algn="ctr" rtl="0">
              <a:lnSpc>
                <a:spcPct val="80000"/>
              </a:lnSpc>
              <a:spcBef>
                <a:spcPts val="0"/>
              </a:spcBef>
              <a:spcAft>
                <a:spcPts val="0"/>
              </a:spcAft>
              <a:buClr>
                <a:srgbClr val="FFFEFF"/>
              </a:buClr>
              <a:buSzPts val="4800"/>
              <a:buFont typeface="Calibri"/>
              <a:buNone/>
            </a:pPr>
            <a:r>
              <a:rPr lang="en-US" sz="4800"/>
              <a:t>Teknik Penulisan</a:t>
            </a:r>
            <a:endParaRPr sz="4800"/>
          </a:p>
          <a:p>
            <a:pPr marL="0" lvl="0" indent="0" algn="ctr" rtl="0">
              <a:lnSpc>
                <a:spcPct val="80000"/>
              </a:lnSpc>
              <a:spcBef>
                <a:spcPts val="0"/>
              </a:spcBef>
              <a:spcAft>
                <a:spcPts val="0"/>
              </a:spcAft>
              <a:buClr>
                <a:srgbClr val="FFFEFF"/>
              </a:buClr>
              <a:buSzPts val="4800"/>
              <a:buFont typeface="Calibri"/>
              <a:buNone/>
            </a:pPr>
            <a:r>
              <a:rPr lang="en-US" sz="4800"/>
              <a:t>Rekomendasi</a:t>
            </a:r>
            <a:endParaRPr sz="4800"/>
          </a:p>
        </p:txBody>
      </p:sp>
      <p:sp>
        <p:nvSpPr>
          <p:cNvPr id="612" name="Google Shape;612;g91c84b1e1d_1_3"/>
          <p:cNvSpPr txBox="1">
            <a:spLocks noGrp="1"/>
          </p:cNvSpPr>
          <p:nvPr>
            <p:ph type="subTitle" idx="1"/>
          </p:nvPr>
        </p:nvSpPr>
        <p:spPr>
          <a:xfrm>
            <a:off x="2814033" y="3878023"/>
            <a:ext cx="5414100" cy="1196700"/>
          </a:xfrm>
          <a:prstGeom prst="rect">
            <a:avLst/>
          </a:prstGeom>
          <a:noFill/>
          <a:ln>
            <a:noFill/>
          </a:ln>
        </p:spPr>
        <p:txBody>
          <a:bodyPr spcFirstLastPara="1" wrap="square" lIns="91425" tIns="0" rIns="91425" bIns="45700" anchor="t" anchorCtr="0">
            <a:noAutofit/>
          </a:bodyPr>
          <a:lstStyle/>
          <a:p>
            <a:pPr marL="0" lvl="0" indent="0" algn="ctr" rtl="0">
              <a:lnSpc>
                <a:spcPct val="100000"/>
              </a:lnSpc>
              <a:spcBef>
                <a:spcPts val="0"/>
              </a:spcBef>
              <a:spcAft>
                <a:spcPts val="0"/>
              </a:spcAft>
              <a:buSzPts val="2200"/>
              <a:buNone/>
            </a:pPr>
            <a:r>
              <a:rPr lang="en-US" sz="2000"/>
              <a:t>20 MENIT</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5AFF359-FF82-47F2-9DF2-7FF10E208E61}"/>
              </a:ext>
            </a:extLst>
          </p:cNvPr>
          <p:cNvGraphicFramePr/>
          <p:nvPr>
            <p:extLst>
              <p:ext uri="{D42A27DB-BD31-4B8C-83A1-F6EECF244321}">
                <p14:modId xmlns:p14="http://schemas.microsoft.com/office/powerpoint/2010/main" val="3240531943"/>
              </p:ext>
            </p:extLst>
          </p:nvPr>
        </p:nvGraphicFramePr>
        <p:xfrm>
          <a:off x="738750" y="1098722"/>
          <a:ext cx="10714500" cy="5008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8" name="Google Shape;618;p11"/>
          <p:cNvSpPr/>
          <p:nvPr/>
        </p:nvSpPr>
        <p:spPr>
          <a:xfrm>
            <a:off x="0" y="-18327"/>
            <a:ext cx="10859558" cy="769441"/>
          </a:xfrm>
          <a:prstGeom prst="rect">
            <a:avLst/>
          </a:prstGeom>
          <a:solidFill>
            <a:schemeClr val="accen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000000"/>
                </a:solidFill>
                <a:latin typeface="Arial"/>
                <a:ea typeface="Arial"/>
                <a:cs typeface="Arial"/>
                <a:sym typeface="Arial"/>
              </a:rPr>
              <a:t>Penyusunan Rekomendasi</a:t>
            </a:r>
            <a:endParaRPr sz="4400" b="1"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BFA7494-CB54-4CC3-8B60-A14A180DDB86}"/>
              </a:ext>
            </a:extLst>
          </p:cNvPr>
          <p:cNvGraphicFramePr/>
          <p:nvPr>
            <p:extLst>
              <p:ext uri="{D42A27DB-BD31-4B8C-83A1-F6EECF244321}">
                <p14:modId xmlns:p14="http://schemas.microsoft.com/office/powerpoint/2010/main" val="819765098"/>
              </p:ext>
            </p:extLst>
          </p:nvPr>
        </p:nvGraphicFramePr>
        <p:xfrm>
          <a:off x="6384151" y="696685"/>
          <a:ext cx="5635405" cy="58615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 name="Picture 24">
            <a:extLst>
              <a:ext uri="{FF2B5EF4-FFF2-40B4-BE49-F238E27FC236}">
                <a16:creationId xmlns:a16="http://schemas.microsoft.com/office/drawing/2014/main" id="{9C0625F4-B1E8-42E8-A77A-D58DC88006F3}"/>
              </a:ext>
            </a:extLst>
          </p:cNvPr>
          <p:cNvPicPr>
            <a:picLocks noChangeAspect="1"/>
          </p:cNvPicPr>
          <p:nvPr/>
        </p:nvPicPr>
        <p:blipFill>
          <a:blip r:embed="rId7"/>
          <a:stretch>
            <a:fillRect/>
          </a:stretch>
        </p:blipFill>
        <p:spPr>
          <a:xfrm>
            <a:off x="172444" y="1735521"/>
            <a:ext cx="6211707" cy="2792936"/>
          </a:xfrm>
          <a:prstGeom prst="rect">
            <a:avLst/>
          </a:prstGeom>
        </p:spPr>
      </p:pic>
      <p:sp>
        <p:nvSpPr>
          <p:cNvPr id="42" name="TextBox 41">
            <a:extLst>
              <a:ext uri="{FF2B5EF4-FFF2-40B4-BE49-F238E27FC236}">
                <a16:creationId xmlns:a16="http://schemas.microsoft.com/office/drawing/2014/main" id="{6F054F8F-D25B-4833-883C-2E1A2B81B745}"/>
              </a:ext>
            </a:extLst>
          </p:cNvPr>
          <p:cNvSpPr txBox="1"/>
          <p:nvPr/>
        </p:nvSpPr>
        <p:spPr>
          <a:xfrm>
            <a:off x="86222" y="900619"/>
            <a:ext cx="10963642" cy="523220"/>
          </a:xfrm>
          <a:prstGeom prst="rect">
            <a:avLst/>
          </a:prstGeom>
          <a:noFill/>
        </p:spPr>
        <p:txBody>
          <a:bodyPr wrap="square">
            <a:spAutoFit/>
          </a:bodyPr>
          <a:lstStyle/>
          <a:p>
            <a:r>
              <a:rPr lang="en-US" sz="2800" b="1" dirty="0">
                <a:solidFill>
                  <a:schemeClr val="tx1"/>
                </a:solidFill>
              </a:rPr>
              <a:t>Karena </a:t>
            </a:r>
            <a:r>
              <a:rPr lang="en-US" sz="2800" b="1" dirty="0" err="1">
                <a:solidFill>
                  <a:schemeClr val="tx1"/>
                </a:solidFill>
              </a:rPr>
              <a:t>ada</a:t>
            </a:r>
            <a:r>
              <a:rPr lang="en-US" sz="2800" b="1" dirty="0">
                <a:solidFill>
                  <a:schemeClr val="tx1"/>
                </a:solidFill>
              </a:rPr>
              <a:t> </a:t>
            </a:r>
            <a:r>
              <a:rPr lang="en-US" sz="2800" b="1" dirty="0" err="1">
                <a:solidFill>
                  <a:schemeClr val="tx1"/>
                </a:solidFill>
              </a:rPr>
              <a:t>Lingkaran</a:t>
            </a:r>
            <a:r>
              <a:rPr lang="en-US" sz="2800" b="1" dirty="0">
                <a:solidFill>
                  <a:schemeClr val="tx1"/>
                </a:solidFill>
              </a:rPr>
              <a:t> </a:t>
            </a:r>
            <a:r>
              <a:rPr lang="en-US" sz="2800" b="1" dirty="0" err="1">
                <a:solidFill>
                  <a:schemeClr val="tx1"/>
                </a:solidFill>
              </a:rPr>
              <a:t>Sebab-Akibat</a:t>
            </a:r>
            <a:endParaRPr lang="id-ID" sz="2800" dirty="0">
              <a:solidFill>
                <a:schemeClr val="tx1"/>
              </a:solidFill>
            </a:endParaRPr>
          </a:p>
        </p:txBody>
      </p:sp>
      <p:sp>
        <p:nvSpPr>
          <p:cNvPr id="3" name="TextBox 2">
            <a:extLst>
              <a:ext uri="{FF2B5EF4-FFF2-40B4-BE49-F238E27FC236}">
                <a16:creationId xmlns:a16="http://schemas.microsoft.com/office/drawing/2014/main" id="{D627283D-4927-4A59-BCA8-AB06C769E642}"/>
              </a:ext>
            </a:extLst>
          </p:cNvPr>
          <p:cNvSpPr txBox="1"/>
          <p:nvPr/>
        </p:nvSpPr>
        <p:spPr>
          <a:xfrm flipH="1">
            <a:off x="172444" y="5431970"/>
            <a:ext cx="5288281" cy="738664"/>
          </a:xfrm>
          <a:prstGeom prst="rect">
            <a:avLst/>
          </a:prstGeom>
          <a:noFill/>
        </p:spPr>
        <p:txBody>
          <a:bodyPr wrap="square" rtlCol="0">
            <a:spAutoFit/>
          </a:bodyPr>
          <a:lstStyle/>
          <a:p>
            <a:r>
              <a:rPr lang="en-ID" dirty="0" err="1"/>
              <a:t>Catatan</a:t>
            </a:r>
            <a:r>
              <a:rPr lang="en-ID" dirty="0"/>
              <a:t>: </a:t>
            </a:r>
            <a:r>
              <a:rPr lang="en-ID" dirty="0" err="1"/>
              <a:t>Bagi</a:t>
            </a:r>
            <a:r>
              <a:rPr lang="en-ID" dirty="0"/>
              <a:t> </a:t>
            </a:r>
            <a:r>
              <a:rPr lang="en-ID" dirty="0" err="1"/>
              <a:t>yg</a:t>
            </a:r>
            <a:r>
              <a:rPr lang="en-ID" dirty="0"/>
              <a:t> </a:t>
            </a:r>
            <a:r>
              <a:rPr lang="en-ID" dirty="0" err="1"/>
              <a:t>ingin</a:t>
            </a:r>
            <a:r>
              <a:rPr lang="en-ID" dirty="0"/>
              <a:t> </a:t>
            </a:r>
            <a:r>
              <a:rPr lang="en-ID" dirty="0" err="1"/>
              <a:t>lebih</a:t>
            </a:r>
            <a:r>
              <a:rPr lang="en-ID" dirty="0"/>
              <a:t> </a:t>
            </a:r>
            <a:r>
              <a:rPr lang="en-ID" dirty="0" err="1"/>
              <a:t>dalam</a:t>
            </a:r>
            <a:r>
              <a:rPr lang="en-ID" dirty="0"/>
              <a:t> </a:t>
            </a:r>
            <a:r>
              <a:rPr lang="en-ID" dirty="0" err="1"/>
              <a:t>dapat</a:t>
            </a:r>
            <a:r>
              <a:rPr lang="en-ID" dirty="0"/>
              <a:t> </a:t>
            </a:r>
            <a:r>
              <a:rPr lang="en-ID" dirty="0" err="1"/>
              <a:t>dilacak</a:t>
            </a:r>
            <a:r>
              <a:rPr lang="en-ID" dirty="0"/>
              <a:t> di </a:t>
            </a:r>
            <a:r>
              <a:rPr lang="en-ID" dirty="0" err="1"/>
              <a:t>buku</a:t>
            </a:r>
            <a:r>
              <a:rPr lang="en-ID" dirty="0"/>
              <a:t> “Seeing the forest for the tree: A Manager Guide to Applying System Thinking” oleh Dennis Sherwood (2003).</a:t>
            </a:r>
          </a:p>
        </p:txBody>
      </p:sp>
      <p:sp>
        <p:nvSpPr>
          <p:cNvPr id="5" name="TextBox 4">
            <a:extLst>
              <a:ext uri="{FF2B5EF4-FFF2-40B4-BE49-F238E27FC236}">
                <a16:creationId xmlns:a16="http://schemas.microsoft.com/office/drawing/2014/main" id="{23E0D33E-51F0-4E0E-92F9-32DB56118105}"/>
              </a:ext>
            </a:extLst>
          </p:cNvPr>
          <p:cNvSpPr txBox="1"/>
          <p:nvPr/>
        </p:nvSpPr>
        <p:spPr>
          <a:xfrm flipH="1">
            <a:off x="-46534" y="1613985"/>
            <a:ext cx="2309499" cy="400110"/>
          </a:xfrm>
          <a:prstGeom prst="rect">
            <a:avLst/>
          </a:prstGeom>
          <a:noFill/>
        </p:spPr>
        <p:txBody>
          <a:bodyPr wrap="square" rtlCol="0">
            <a:spAutoFit/>
          </a:bodyPr>
          <a:lstStyle/>
          <a:p>
            <a:r>
              <a:rPr lang="en-US" sz="2000" b="1" dirty="0">
                <a:solidFill>
                  <a:srgbClr val="FF0000"/>
                </a:solidFill>
              </a:rPr>
              <a:t>causa prima</a:t>
            </a:r>
            <a:endParaRPr lang="en-ID" sz="2000" b="1" dirty="0">
              <a:solidFill>
                <a:srgbClr val="FF0000"/>
              </a:solidFill>
            </a:endParaRPr>
          </a:p>
        </p:txBody>
      </p:sp>
      <p:sp>
        <p:nvSpPr>
          <p:cNvPr id="6" name="Arrow: Down 5">
            <a:extLst>
              <a:ext uri="{FF2B5EF4-FFF2-40B4-BE49-F238E27FC236}">
                <a16:creationId xmlns:a16="http://schemas.microsoft.com/office/drawing/2014/main" id="{686AE262-D293-46F8-B6A1-2A46504E1047}"/>
              </a:ext>
            </a:extLst>
          </p:cNvPr>
          <p:cNvSpPr/>
          <p:nvPr/>
        </p:nvSpPr>
        <p:spPr>
          <a:xfrm>
            <a:off x="320649" y="2044721"/>
            <a:ext cx="234522" cy="79436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extBox 6">
            <a:extLst>
              <a:ext uri="{FF2B5EF4-FFF2-40B4-BE49-F238E27FC236}">
                <a16:creationId xmlns:a16="http://schemas.microsoft.com/office/drawing/2014/main" id="{8213C31C-2257-4177-81E6-042CBD13A376}"/>
              </a:ext>
            </a:extLst>
          </p:cNvPr>
          <p:cNvSpPr txBox="1"/>
          <p:nvPr/>
        </p:nvSpPr>
        <p:spPr>
          <a:xfrm flipH="1">
            <a:off x="172444" y="65314"/>
            <a:ext cx="10791198" cy="646331"/>
          </a:xfrm>
          <a:prstGeom prst="rect">
            <a:avLst/>
          </a:prstGeom>
          <a:noFill/>
        </p:spPr>
        <p:txBody>
          <a:bodyPr wrap="square" rtlCol="0">
            <a:spAutoFit/>
          </a:bodyPr>
          <a:lstStyle/>
          <a:p>
            <a:r>
              <a:rPr lang="en-US" sz="3600" b="1" dirty="0" err="1">
                <a:solidFill>
                  <a:srgbClr val="FFFF00"/>
                </a:solidFill>
              </a:rPr>
              <a:t>Mengapa</a:t>
            </a:r>
            <a:r>
              <a:rPr lang="en-US" sz="3600" b="1" dirty="0">
                <a:solidFill>
                  <a:srgbClr val="FFFF00"/>
                </a:solidFill>
              </a:rPr>
              <a:t> </a:t>
            </a:r>
            <a:r>
              <a:rPr lang="en-US" sz="3600" b="1" dirty="0" err="1">
                <a:solidFill>
                  <a:srgbClr val="FFFF00"/>
                </a:solidFill>
              </a:rPr>
              <a:t>perlu</a:t>
            </a:r>
            <a:r>
              <a:rPr lang="en-US" sz="3600" b="1" dirty="0">
                <a:solidFill>
                  <a:srgbClr val="FFFF00"/>
                </a:solidFill>
              </a:rPr>
              <a:t> </a:t>
            </a:r>
            <a:r>
              <a:rPr lang="en-US" sz="3600" b="1" dirty="0" err="1">
                <a:solidFill>
                  <a:srgbClr val="FFFF00"/>
                </a:solidFill>
              </a:rPr>
              <a:t>melakukan</a:t>
            </a:r>
            <a:r>
              <a:rPr lang="en-US" sz="3600" b="1" dirty="0">
                <a:solidFill>
                  <a:srgbClr val="FFFF00"/>
                </a:solidFill>
              </a:rPr>
              <a:t> </a:t>
            </a:r>
            <a:r>
              <a:rPr lang="en-US" sz="3600" b="1" dirty="0" err="1">
                <a:solidFill>
                  <a:srgbClr val="FFFF00"/>
                </a:solidFill>
              </a:rPr>
              <a:t>analisis</a:t>
            </a:r>
            <a:r>
              <a:rPr lang="en-US" sz="3600" b="1" dirty="0">
                <a:solidFill>
                  <a:srgbClr val="FFFF00"/>
                </a:solidFill>
              </a:rPr>
              <a:t> </a:t>
            </a:r>
            <a:r>
              <a:rPr lang="en-US" sz="3600" b="1" dirty="0" err="1">
                <a:solidFill>
                  <a:srgbClr val="FFFF00"/>
                </a:solidFill>
              </a:rPr>
              <a:t>menyilang</a:t>
            </a:r>
            <a:r>
              <a:rPr lang="en-US" sz="3600" b="1" dirty="0">
                <a:solidFill>
                  <a:srgbClr val="FFFF00"/>
                </a:solidFill>
              </a:rPr>
              <a:t>?</a:t>
            </a:r>
            <a:endParaRPr lang="en-ID" sz="3600" b="1" dirty="0">
              <a:solidFill>
                <a:srgbClr val="FFFF00"/>
              </a:solidFill>
            </a:endParaRPr>
          </a:p>
        </p:txBody>
      </p:sp>
    </p:spTree>
    <p:extLst>
      <p:ext uri="{BB962C8B-B14F-4D97-AF65-F5344CB8AC3E}">
        <p14:creationId xmlns:p14="http://schemas.microsoft.com/office/powerpoint/2010/main" val="2311123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D0EB9F6-38BB-4995-BE74-0B4DD42BF134}"/>
              </a:ext>
            </a:extLst>
          </p:cNvPr>
          <p:cNvGraphicFramePr/>
          <p:nvPr>
            <p:extLst>
              <p:ext uri="{D42A27DB-BD31-4B8C-83A1-F6EECF244321}">
                <p14:modId xmlns:p14="http://schemas.microsoft.com/office/powerpoint/2010/main" val="631234758"/>
              </p:ext>
            </p:extLst>
          </p:nvPr>
        </p:nvGraphicFramePr>
        <p:xfrm>
          <a:off x="261257" y="1230086"/>
          <a:ext cx="11284357" cy="4592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4" name="Google Shape;624;p23"/>
          <p:cNvSpPr txBox="1"/>
          <p:nvPr/>
        </p:nvSpPr>
        <p:spPr>
          <a:xfrm>
            <a:off x="478220" y="0"/>
            <a:ext cx="10110952" cy="874602"/>
          </a:xfrm>
          <a:prstGeom prst="rect">
            <a:avLst/>
          </a:prstGeom>
          <a:noFill/>
          <a:ln>
            <a:noFill/>
          </a:ln>
        </p:spPr>
        <p:txBody>
          <a:bodyPr spcFirstLastPara="1" wrap="square" lIns="91425" tIns="45700" rIns="91425" bIns="45700" anchor="b" anchorCtr="0">
            <a:normAutofit fontScale="82500" lnSpcReduction="10000"/>
          </a:bodyPr>
          <a:lstStyle/>
          <a:p>
            <a:pPr marL="0" marR="0" lvl="0" indent="0" algn="ctr" rtl="0">
              <a:lnSpc>
                <a:spcPct val="90000"/>
              </a:lnSpc>
              <a:spcBef>
                <a:spcPts val="0"/>
              </a:spcBef>
              <a:spcAft>
                <a:spcPts val="0"/>
              </a:spcAft>
              <a:buClr>
                <a:schemeClr val="dk1"/>
              </a:buClr>
              <a:buSzPct val="102564"/>
              <a:buFont typeface="Calibri"/>
              <a:buNone/>
            </a:pPr>
            <a:r>
              <a:rPr lang="en-US" sz="6000" b="1" i="0" u="none" strike="noStrike" cap="none" dirty="0">
                <a:solidFill>
                  <a:schemeClr val="lt1"/>
                </a:solidFill>
                <a:latin typeface="Calibri"/>
                <a:ea typeface="Calibri"/>
                <a:cs typeface="Calibri"/>
                <a:sym typeface="Calibri"/>
              </a:rPr>
              <a:t>Cara </a:t>
            </a:r>
            <a:r>
              <a:rPr lang="en-US" sz="6000" b="1" i="0" u="none" strike="noStrike" cap="none" dirty="0" err="1">
                <a:solidFill>
                  <a:schemeClr val="lt1"/>
                </a:solidFill>
                <a:latin typeface="Calibri"/>
                <a:ea typeface="Calibri"/>
                <a:cs typeface="Calibri"/>
                <a:sym typeface="Calibri"/>
              </a:rPr>
              <a:t>Melakukan</a:t>
            </a:r>
            <a:r>
              <a:rPr lang="en-US" sz="6000" b="1" i="0" u="none" strike="noStrike" cap="none" dirty="0">
                <a:solidFill>
                  <a:schemeClr val="lt1"/>
                </a:solidFill>
                <a:latin typeface="Calibri"/>
                <a:ea typeface="Calibri"/>
                <a:cs typeface="Calibri"/>
                <a:sym typeface="Calibri"/>
              </a:rPr>
              <a:t> </a:t>
            </a:r>
            <a:r>
              <a:rPr lang="en-US" sz="6000" b="1" i="0" u="none" strike="noStrike" cap="none" dirty="0" err="1">
                <a:solidFill>
                  <a:schemeClr val="lt1"/>
                </a:solidFill>
                <a:latin typeface="Calibri"/>
                <a:ea typeface="Calibri"/>
                <a:cs typeface="Calibri"/>
                <a:sym typeface="Calibri"/>
              </a:rPr>
              <a:t>Analisis</a:t>
            </a:r>
            <a:r>
              <a:rPr lang="en-US" sz="6000" b="1" i="0" u="none" strike="noStrike" cap="none" dirty="0">
                <a:solidFill>
                  <a:schemeClr val="lt1"/>
                </a:solidFill>
                <a:latin typeface="Calibri"/>
                <a:ea typeface="Calibri"/>
                <a:cs typeface="Calibri"/>
                <a:sym typeface="Calibri"/>
              </a:rPr>
              <a:t> </a:t>
            </a:r>
            <a:r>
              <a:rPr lang="en-US" sz="6000" b="1" i="0" u="none" strike="noStrike" cap="none" dirty="0" err="1">
                <a:solidFill>
                  <a:schemeClr val="lt1"/>
                </a:solidFill>
                <a:latin typeface="Calibri"/>
                <a:ea typeface="Calibri"/>
                <a:cs typeface="Calibri"/>
                <a:sym typeface="Calibri"/>
              </a:rPr>
              <a:t>Menyilang</a:t>
            </a:r>
            <a:endParaRPr sz="6000" b="1" i="0" u="none" strike="noStrike" cap="none" dirty="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24"/>
          <p:cNvSpPr txBox="1"/>
          <p:nvPr/>
        </p:nvSpPr>
        <p:spPr>
          <a:xfrm>
            <a:off x="97971" y="0"/>
            <a:ext cx="10491201" cy="874602"/>
          </a:xfrm>
          <a:prstGeom prst="rect">
            <a:avLst/>
          </a:prstGeom>
          <a:noFill/>
          <a:ln>
            <a:noFill/>
          </a:ln>
        </p:spPr>
        <p:txBody>
          <a:bodyPr spcFirstLastPara="1" wrap="square" lIns="91425" tIns="45700" rIns="91425" bIns="45700" anchor="b" anchorCtr="0">
            <a:normAutofit fontScale="97500" lnSpcReduction="10000"/>
          </a:bodyPr>
          <a:lstStyle/>
          <a:p>
            <a:pPr marL="0" marR="0" lvl="0" indent="0" algn="ctr" rtl="0">
              <a:lnSpc>
                <a:spcPct val="90000"/>
              </a:lnSpc>
              <a:spcBef>
                <a:spcPts val="0"/>
              </a:spcBef>
              <a:spcAft>
                <a:spcPts val="0"/>
              </a:spcAft>
              <a:buClr>
                <a:schemeClr val="dk1"/>
              </a:buClr>
              <a:buSzPct val="111111"/>
              <a:buFont typeface="Calibri"/>
              <a:buNone/>
            </a:pPr>
            <a:r>
              <a:rPr lang="en-US" sz="6000" b="1" i="0" u="none" strike="noStrike" cap="none" dirty="0" err="1">
                <a:solidFill>
                  <a:schemeClr val="lt1"/>
                </a:solidFill>
                <a:latin typeface="Calibri"/>
                <a:ea typeface="Calibri"/>
                <a:cs typeface="Calibri"/>
                <a:sym typeface="Calibri"/>
              </a:rPr>
              <a:t>Contoh</a:t>
            </a:r>
            <a:r>
              <a:rPr lang="en-US" sz="6000" b="1" i="0" u="none" strike="noStrike" cap="none" dirty="0">
                <a:solidFill>
                  <a:schemeClr val="lt1"/>
                </a:solidFill>
                <a:latin typeface="Calibri"/>
                <a:ea typeface="Calibri"/>
                <a:cs typeface="Calibri"/>
                <a:sym typeface="Calibri"/>
              </a:rPr>
              <a:t> </a:t>
            </a:r>
            <a:r>
              <a:rPr lang="en-US" sz="6000" b="1" i="0" u="none" strike="noStrike" cap="none" dirty="0" err="1">
                <a:solidFill>
                  <a:schemeClr val="lt1"/>
                </a:solidFill>
                <a:latin typeface="Calibri"/>
                <a:ea typeface="Calibri"/>
                <a:cs typeface="Calibri"/>
                <a:sym typeface="Calibri"/>
              </a:rPr>
              <a:t>Analisis</a:t>
            </a:r>
            <a:r>
              <a:rPr lang="en-US" sz="6000" b="1" i="0" u="none" strike="noStrike" cap="none" dirty="0">
                <a:solidFill>
                  <a:schemeClr val="lt1"/>
                </a:solidFill>
                <a:latin typeface="Calibri"/>
                <a:ea typeface="Calibri"/>
                <a:cs typeface="Calibri"/>
                <a:sym typeface="Calibri"/>
              </a:rPr>
              <a:t> </a:t>
            </a:r>
            <a:r>
              <a:rPr lang="en-US" sz="6000" b="1" i="0" u="none" strike="noStrike" cap="none" dirty="0" err="1">
                <a:solidFill>
                  <a:schemeClr val="lt1"/>
                </a:solidFill>
                <a:latin typeface="Calibri"/>
                <a:ea typeface="Calibri"/>
                <a:cs typeface="Calibri"/>
                <a:sym typeface="Calibri"/>
              </a:rPr>
              <a:t>Menyilang</a:t>
            </a:r>
            <a:endParaRPr sz="6000" b="1" i="0" u="none" strike="noStrike" cap="none" dirty="0">
              <a:solidFill>
                <a:schemeClr val="lt1"/>
              </a:solidFill>
              <a:latin typeface="Calibri"/>
              <a:ea typeface="Calibri"/>
              <a:cs typeface="Calibri"/>
              <a:sym typeface="Calibri"/>
            </a:endParaRPr>
          </a:p>
        </p:txBody>
      </p:sp>
      <p:pic>
        <p:nvPicPr>
          <p:cNvPr id="630" name="Google Shape;630;p24"/>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631" name="Google Shape;631;p24"/>
          <p:cNvGraphicFramePr/>
          <p:nvPr>
            <p:extLst>
              <p:ext uri="{D42A27DB-BD31-4B8C-83A1-F6EECF244321}">
                <p14:modId xmlns:p14="http://schemas.microsoft.com/office/powerpoint/2010/main" val="1457888627"/>
              </p:ext>
            </p:extLst>
          </p:nvPr>
        </p:nvGraphicFramePr>
        <p:xfrm>
          <a:off x="0" y="1798320"/>
          <a:ext cx="12192000" cy="4486885"/>
        </p:xfrm>
        <a:graphic>
          <a:graphicData uri="http://schemas.openxmlformats.org/drawingml/2006/table">
            <a:tbl>
              <a:tblPr firstRow="1" bandRow="1">
                <a:noFill/>
                <a:tableStyleId>{9B9B1C01-E3DD-44C6-B815-87C48FDC1E2B}</a:tableStyleId>
              </a:tblPr>
              <a:tblGrid>
                <a:gridCol w="788275">
                  <a:extLst>
                    <a:ext uri="{9D8B030D-6E8A-4147-A177-3AD203B41FA5}">
                      <a16:colId xmlns:a16="http://schemas.microsoft.com/office/drawing/2014/main" val="20000"/>
                    </a:ext>
                  </a:extLst>
                </a:gridCol>
                <a:gridCol w="2490950">
                  <a:extLst>
                    <a:ext uri="{9D8B030D-6E8A-4147-A177-3AD203B41FA5}">
                      <a16:colId xmlns:a16="http://schemas.microsoft.com/office/drawing/2014/main" val="20001"/>
                    </a:ext>
                  </a:extLst>
                </a:gridCol>
                <a:gridCol w="2932375">
                  <a:extLst>
                    <a:ext uri="{9D8B030D-6E8A-4147-A177-3AD203B41FA5}">
                      <a16:colId xmlns:a16="http://schemas.microsoft.com/office/drawing/2014/main" val="20002"/>
                    </a:ext>
                  </a:extLst>
                </a:gridCol>
                <a:gridCol w="2123100">
                  <a:extLst>
                    <a:ext uri="{9D8B030D-6E8A-4147-A177-3AD203B41FA5}">
                      <a16:colId xmlns:a16="http://schemas.microsoft.com/office/drawing/2014/main" val="20003"/>
                    </a:ext>
                  </a:extLst>
                </a:gridCol>
                <a:gridCol w="3857300">
                  <a:extLst>
                    <a:ext uri="{9D8B030D-6E8A-4147-A177-3AD203B41FA5}">
                      <a16:colId xmlns:a16="http://schemas.microsoft.com/office/drawing/2014/main" val="20004"/>
                    </a:ext>
                  </a:extLst>
                </a:gridCol>
              </a:tblGrid>
              <a:tr h="524475">
                <a:tc>
                  <a:txBody>
                    <a:bodyPr/>
                    <a:lstStyle/>
                    <a:p>
                      <a:pPr marL="0" marR="0" lvl="0" indent="0" algn="ctr" rtl="0">
                        <a:lnSpc>
                          <a:spcPct val="100000"/>
                        </a:lnSpc>
                        <a:spcBef>
                          <a:spcPts val="0"/>
                        </a:spcBef>
                        <a:spcAft>
                          <a:spcPts val="0"/>
                        </a:spcAft>
                        <a:buNone/>
                      </a:pPr>
                      <a:endParaRPr sz="1200" u="none" strike="noStrike" cap="none">
                        <a:solidFill>
                          <a:schemeClr val="dk1"/>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rPr>
                        <a:t>MUTU LULUSAN</a:t>
                      </a:r>
                      <a:endParaRPr sz="1200" u="none" strike="noStrike" cap="none">
                        <a:solidFill>
                          <a:schemeClr val="dk1"/>
                        </a:solidFill>
                      </a:endParaRPr>
                    </a:p>
                  </a:txBody>
                  <a:tcPr marL="91450" marR="91450" marT="45725" marB="45725" anchor="ctr">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rPr>
                        <a:t>PROSES PEMBELAJARAN</a:t>
                      </a:r>
                      <a:endParaRPr sz="1200" u="none" strike="noStrike" cap="none">
                        <a:solidFill>
                          <a:schemeClr val="dk1"/>
                        </a:solidFill>
                      </a:endParaRPr>
                    </a:p>
                  </a:txBody>
                  <a:tcPr marL="91450" marR="91450" marT="45725" marB="45725" anchor="ctr">
                    <a:solidFill>
                      <a:schemeClr val="accent6"/>
                    </a:solidFill>
                  </a:tcPr>
                </a:tc>
                <a:tc>
                  <a:txBody>
                    <a:bodyPr/>
                    <a:lstStyle/>
                    <a:p>
                      <a:pPr marL="0" marR="0" lvl="0" indent="0" algn="ctr" rtl="0">
                        <a:lnSpc>
                          <a:spcPct val="100000"/>
                        </a:lnSpc>
                        <a:spcBef>
                          <a:spcPts val="0"/>
                        </a:spcBef>
                        <a:spcAft>
                          <a:spcPts val="0"/>
                        </a:spcAft>
                        <a:buNone/>
                      </a:pPr>
                      <a:r>
                        <a:rPr lang="en-US" sz="1200" u="none" strike="noStrike" cap="none">
                          <a:solidFill>
                            <a:schemeClr val="dk1"/>
                          </a:solidFill>
                        </a:rPr>
                        <a:t>MUTU GURU</a:t>
                      </a:r>
                      <a:endParaRPr sz="1200" u="none" strike="noStrike" cap="none">
                        <a:solidFill>
                          <a:schemeClr val="dk1"/>
                        </a:solidFill>
                      </a:endParaRPr>
                    </a:p>
                  </a:txBody>
                  <a:tcPr marL="91450" marR="91450" marT="45725" marB="45725" anchor="ctr">
                    <a:solidFill>
                      <a:srgbClr val="C00000"/>
                    </a:solidFill>
                  </a:tcPr>
                </a:tc>
                <a:tc>
                  <a:txBody>
                    <a:bodyPr/>
                    <a:lstStyle/>
                    <a:p>
                      <a:pPr marL="0" marR="0" lvl="0" indent="0" algn="ctr" rtl="0">
                        <a:lnSpc>
                          <a:spcPct val="100000"/>
                        </a:lnSpc>
                        <a:spcBef>
                          <a:spcPts val="0"/>
                        </a:spcBef>
                        <a:spcAft>
                          <a:spcPts val="0"/>
                        </a:spcAft>
                        <a:buNone/>
                      </a:pPr>
                      <a:r>
                        <a:rPr lang="en-US" sz="1200" u="none" strike="noStrike" cap="none">
                          <a:solidFill>
                            <a:schemeClr val="dk1"/>
                          </a:solidFill>
                        </a:rPr>
                        <a:t>MANAJEMEN SEKOLAH</a:t>
                      </a:r>
                      <a:endParaRPr sz="1200" u="none" strike="noStrike" cap="none">
                        <a:solidFill>
                          <a:schemeClr val="dk1"/>
                        </a:solidFill>
                      </a:endParaRPr>
                    </a:p>
                  </a:txBody>
                  <a:tcPr marL="91450" marR="91450" marT="45725" marB="45725" anchor="ctr"/>
                </a:tc>
                <a:extLst>
                  <a:ext uri="{0D108BD9-81ED-4DB2-BD59-A6C34878D82A}">
                    <a16:rowId xmlns:a16="http://schemas.microsoft.com/office/drawing/2014/main" val="10000"/>
                  </a:ext>
                </a:extLst>
              </a:tr>
              <a:tr h="1820525">
                <a:tc>
                  <a:txBody>
                    <a:bodyPr/>
                    <a:lstStyle/>
                    <a:p>
                      <a:pPr marL="0" marR="0" lvl="0" indent="0" algn="l" rtl="0">
                        <a:lnSpc>
                          <a:spcPct val="100000"/>
                        </a:lnSpc>
                        <a:spcBef>
                          <a:spcPts val="0"/>
                        </a:spcBef>
                        <a:spcAft>
                          <a:spcPts val="0"/>
                        </a:spcAft>
                        <a:buNone/>
                      </a:pPr>
                      <a:r>
                        <a:rPr lang="en-US" sz="1200" u="none" strike="noStrike" cap="none" dirty="0" err="1"/>
                        <a:t>Analisis</a:t>
                      </a:r>
                      <a:r>
                        <a:rPr lang="en-US" sz="1200" u="none" strike="noStrike" cap="none" dirty="0"/>
                        <a:t> Silang</a:t>
                      </a:r>
                      <a:endParaRPr dirty="0"/>
                    </a:p>
                  </a:txBody>
                  <a:tcPr marL="91450" marR="91450" marT="45725" marB="45725"/>
                </a:tc>
                <a:tc>
                  <a:txBody>
                    <a:bodyPr/>
                    <a:lstStyle/>
                    <a:p>
                      <a:pPr marL="228600" marR="0" lvl="0" indent="-228600" algn="l" rtl="0">
                        <a:lnSpc>
                          <a:spcPct val="100000"/>
                        </a:lnSpc>
                        <a:spcBef>
                          <a:spcPts val="0"/>
                        </a:spcBef>
                        <a:spcAft>
                          <a:spcPts val="0"/>
                        </a:spcAft>
                        <a:buClr>
                          <a:srgbClr val="000000"/>
                        </a:buClr>
                        <a:buSzPts val="1200"/>
                        <a:buFont typeface="Arial"/>
                        <a:buAutoNum type="arabicPeriod"/>
                      </a:pPr>
                      <a:r>
                        <a:rPr lang="en-US" sz="1200" u="none" strike="noStrike" cap="none" dirty="0" err="1"/>
                        <a:t>Butir-butir</a:t>
                      </a:r>
                      <a:r>
                        <a:rPr lang="en-US" sz="1200" u="none" strike="noStrike" cap="none" dirty="0"/>
                        <a:t> </a:t>
                      </a:r>
                      <a:r>
                        <a:rPr lang="en-US" sz="1200" u="none" strike="noStrike" cap="none" dirty="0" err="1"/>
                        <a:t>kompetensi</a:t>
                      </a:r>
                      <a:r>
                        <a:rPr lang="en-US" sz="1200" u="none" strike="noStrike" cap="none" dirty="0"/>
                        <a:t> </a:t>
                      </a:r>
                      <a:r>
                        <a:rPr lang="en-US" sz="1200" u="none" strike="noStrike" cap="none" dirty="0" err="1"/>
                        <a:t>siswa</a:t>
                      </a:r>
                      <a:r>
                        <a:rPr lang="en-US" sz="1200" u="none" strike="noStrike" cap="none" dirty="0"/>
                        <a:t> </a:t>
                      </a:r>
                      <a:r>
                        <a:rPr lang="en-US" sz="1200" u="none" strike="noStrike" cap="none" dirty="0" err="1"/>
                        <a:t>rendah</a:t>
                      </a:r>
                      <a:r>
                        <a:rPr lang="en-US" sz="1200" u="none" strike="noStrike" cap="none" dirty="0"/>
                        <a:t> </a:t>
                      </a:r>
                      <a:r>
                        <a:rPr lang="en-US" sz="1200" u="none" strike="noStrike" cap="none" dirty="0" err="1"/>
                        <a:t>khususnya</a:t>
                      </a:r>
                      <a:r>
                        <a:rPr lang="en-US" sz="1200" u="none" strike="noStrike" cap="none" dirty="0"/>
                        <a:t> </a:t>
                      </a:r>
                      <a:r>
                        <a:rPr lang="en-US" sz="1200" u="none" strike="noStrike" cap="none" dirty="0" err="1"/>
                        <a:t>butir</a:t>
                      </a:r>
                      <a:r>
                        <a:rPr lang="en-US" sz="1200" u="none" strike="noStrike" cap="none" dirty="0"/>
                        <a:t> 8 (</a:t>
                      </a:r>
                      <a:r>
                        <a:rPr lang="en-US" sz="1200" u="none" strike="noStrike" cap="none" dirty="0" err="1"/>
                        <a:t>Kreatifitas</a:t>
                      </a:r>
                      <a:r>
                        <a:rPr lang="en-US" sz="1200" u="none" strike="noStrike" cap="none" dirty="0"/>
                        <a:t> dan </a:t>
                      </a:r>
                      <a:r>
                        <a:rPr lang="en-US" sz="1200" u="none" strike="noStrike" cap="none" dirty="0" err="1"/>
                        <a:t>inovasi</a:t>
                      </a:r>
                      <a:r>
                        <a:rPr lang="en-US" sz="1200" u="none" strike="noStrike" cap="none" dirty="0"/>
                        <a:t>), </a:t>
                      </a:r>
                      <a:r>
                        <a:rPr lang="en-US" sz="1200" u="none" strike="noStrike" cap="none" dirty="0" err="1"/>
                        <a:t>hal</a:t>
                      </a:r>
                      <a:r>
                        <a:rPr lang="en-US" sz="1200" u="none" strike="noStrike" cap="none" dirty="0"/>
                        <a:t> </a:t>
                      </a:r>
                      <a:r>
                        <a:rPr lang="en-US" sz="1200" u="none" strike="noStrike" cap="none" dirty="0" err="1"/>
                        <a:t>ini</a:t>
                      </a:r>
                      <a:r>
                        <a:rPr lang="en-US" sz="1200" u="none" strike="noStrike" cap="none" dirty="0"/>
                        <a:t> </a:t>
                      </a:r>
                      <a:r>
                        <a:rPr lang="en-US" sz="1200" u="none" strike="noStrike" cap="none" dirty="0" err="1"/>
                        <a:t>diduga</a:t>
                      </a:r>
                      <a:r>
                        <a:rPr lang="en-US" sz="1200" u="none" strike="noStrike" cap="none" dirty="0"/>
                        <a:t> </a:t>
                      </a:r>
                      <a:r>
                        <a:rPr lang="en-US" sz="1200" u="none" strike="noStrike" cap="none" dirty="0" err="1"/>
                        <a:t>berkorelasi</a:t>
                      </a:r>
                      <a:r>
                        <a:rPr lang="en-US" sz="1200" u="none" strike="noStrike" cap="none" dirty="0"/>
                        <a:t> </a:t>
                      </a:r>
                      <a:r>
                        <a:rPr lang="en-US" sz="1200" u="none" strike="noStrike" cap="none" dirty="0" err="1"/>
                        <a:t>dengan</a:t>
                      </a:r>
                      <a:r>
                        <a:rPr lang="en-US" sz="1200" u="none" strike="noStrike" cap="none" dirty="0"/>
                        <a:t> </a:t>
                      </a:r>
                      <a:r>
                        <a:rPr lang="en-US" sz="1200" u="none" strike="noStrike" cap="none" dirty="0" err="1"/>
                        <a:t>komponen</a:t>
                      </a:r>
                      <a:r>
                        <a:rPr lang="en-US" sz="1200" u="none" strike="noStrike" cap="none" dirty="0"/>
                        <a:t> proses </a:t>
                      </a:r>
                      <a:r>
                        <a:rPr lang="en-US" sz="1200" u="none" strike="noStrike" cap="none" dirty="0" err="1"/>
                        <a:t>pembelajaran</a:t>
                      </a:r>
                      <a:r>
                        <a:rPr lang="en-US" sz="1200" u="none" strike="noStrike" cap="none" dirty="0"/>
                        <a:t>, sub </a:t>
                      </a:r>
                      <a:r>
                        <a:rPr lang="en-US" sz="1200" u="none" strike="noStrike" cap="none" dirty="0" err="1"/>
                        <a:t>komponen</a:t>
                      </a:r>
                      <a:r>
                        <a:rPr lang="en-US" sz="1200" u="none" strike="noStrike" cap="none" dirty="0"/>
                        <a:t> </a:t>
                      </a:r>
                      <a:r>
                        <a:rPr lang="en-US" sz="1200" u="none" strike="noStrike" cap="none" dirty="0" err="1"/>
                        <a:t>iklim</a:t>
                      </a:r>
                      <a:r>
                        <a:rPr lang="en-US" sz="1200" u="none" strike="noStrike" cap="none" dirty="0"/>
                        <a:t> </a:t>
                      </a:r>
                      <a:r>
                        <a:rPr lang="en-US" sz="1200" u="none" strike="noStrike" cap="none" dirty="0" err="1"/>
                        <a:t>belajar</a:t>
                      </a:r>
                      <a:r>
                        <a:rPr lang="en-US" sz="1200" u="none" strike="noStrike" cap="none" dirty="0"/>
                        <a:t>, </a:t>
                      </a:r>
                      <a:r>
                        <a:rPr lang="en-US" sz="1200" u="none" strike="noStrike" cap="none" dirty="0" err="1"/>
                        <a:t>butir</a:t>
                      </a:r>
                      <a:r>
                        <a:rPr lang="en-US" sz="1200" u="none" strike="noStrike" cap="none" dirty="0"/>
                        <a:t> 16 </a:t>
                      </a:r>
                      <a:r>
                        <a:rPr lang="en-US" sz="1200" u="none" strike="noStrike" cap="none" dirty="0" err="1"/>
                        <a:t>kempetensi</a:t>
                      </a:r>
                      <a:r>
                        <a:rPr lang="en-US" sz="1200" u="none" strike="noStrike" cap="none" dirty="0"/>
                        <a:t> </a:t>
                      </a:r>
                      <a:r>
                        <a:rPr lang="en-US" sz="1200" u="none" strike="noStrike" cap="none" dirty="0" err="1"/>
                        <a:t>literasi</a:t>
                      </a:r>
                      <a:r>
                        <a:rPr lang="en-US" sz="1200" u="none" strike="noStrike" cap="none" dirty="0"/>
                        <a:t> </a:t>
                      </a:r>
                    </a:p>
                    <a:p>
                      <a:pPr marL="228600" marR="0" lvl="0" indent="-228600" algn="l" rtl="0">
                        <a:lnSpc>
                          <a:spcPct val="100000"/>
                        </a:lnSpc>
                        <a:spcBef>
                          <a:spcPts val="0"/>
                        </a:spcBef>
                        <a:spcAft>
                          <a:spcPts val="0"/>
                        </a:spcAft>
                        <a:buClr>
                          <a:srgbClr val="000000"/>
                        </a:buClr>
                        <a:buSzPts val="1200"/>
                        <a:buFont typeface="Arial"/>
                        <a:buAutoNum type="arabicPeriod"/>
                      </a:pPr>
                      <a:endParaRPr dirty="0"/>
                    </a:p>
                    <a:p>
                      <a:pPr marL="228600" marR="0" lvl="0" indent="-228600" algn="l" rtl="0">
                        <a:lnSpc>
                          <a:spcPct val="100000"/>
                        </a:lnSpc>
                        <a:spcBef>
                          <a:spcPts val="0"/>
                        </a:spcBef>
                        <a:spcAft>
                          <a:spcPts val="0"/>
                        </a:spcAft>
                        <a:buClr>
                          <a:srgbClr val="000000"/>
                        </a:buClr>
                        <a:buSzPts val="1200"/>
                        <a:buFont typeface="Arial"/>
                        <a:buAutoNum type="arabicPeriod"/>
                      </a:pPr>
                      <a:r>
                        <a:rPr lang="en-US" sz="1200" u="none" strike="noStrike" cap="none" dirty="0" err="1"/>
                        <a:t>Butir-butir</a:t>
                      </a:r>
                      <a:r>
                        <a:rPr lang="en-US" sz="1200" u="none" strike="noStrike" cap="none" dirty="0"/>
                        <a:t> pada </a:t>
                      </a:r>
                      <a:r>
                        <a:rPr lang="en-US" sz="1200" u="none" strike="noStrike" cap="none" dirty="0" err="1"/>
                        <a:t>pengembangan</a:t>
                      </a:r>
                      <a:r>
                        <a:rPr lang="en-US" sz="1200" u="none" strike="noStrike" cap="none" dirty="0"/>
                        <a:t> </a:t>
                      </a:r>
                      <a:r>
                        <a:rPr lang="en-US" sz="1200" u="none" strike="noStrike" cap="none" dirty="0" err="1"/>
                        <a:t>karakter</a:t>
                      </a:r>
                      <a:r>
                        <a:rPr lang="en-US" sz="1200" u="none" strike="noStrike" cap="none" dirty="0"/>
                        <a:t> </a:t>
                      </a:r>
                      <a:r>
                        <a:rPr lang="en-US" sz="1200" u="none" strike="noStrike" cap="none" dirty="0" err="1"/>
                        <a:t>siswa</a:t>
                      </a:r>
                      <a:r>
                        <a:rPr lang="en-US" sz="1200" u="none" strike="noStrike" cap="none" dirty="0"/>
                        <a:t> </a:t>
                      </a:r>
                      <a:r>
                        <a:rPr lang="en-US" sz="1200" u="none" strike="noStrike" cap="none" dirty="0" err="1"/>
                        <a:t>kurang</a:t>
                      </a:r>
                      <a:r>
                        <a:rPr lang="en-US" sz="1200" u="none" strike="noStrike" cap="none" dirty="0"/>
                        <a:t> </a:t>
                      </a:r>
                      <a:r>
                        <a:rPr lang="en-US" sz="1200" u="none" strike="noStrike" cap="none" dirty="0" err="1"/>
                        <a:t>baik</a:t>
                      </a:r>
                      <a:r>
                        <a:rPr lang="en-US" sz="1200" u="none" strike="noStrike" cap="none" dirty="0"/>
                        <a:t> </a:t>
                      </a:r>
                      <a:r>
                        <a:rPr lang="en-US" sz="1200" u="none" strike="noStrike" cap="none" dirty="0" err="1"/>
                        <a:t>khususnya</a:t>
                      </a:r>
                      <a:r>
                        <a:rPr lang="en-US" sz="1200" u="none" strike="noStrike" cap="none" dirty="0"/>
                        <a:t> </a:t>
                      </a:r>
                      <a:r>
                        <a:rPr lang="en-US" sz="1200" u="none" strike="noStrike" cap="none" dirty="0" err="1"/>
                        <a:t>butir</a:t>
                      </a:r>
                      <a:r>
                        <a:rPr lang="en-US" sz="1200" u="none" strike="noStrike" cap="none" dirty="0"/>
                        <a:t> 3 (</a:t>
                      </a:r>
                      <a:r>
                        <a:rPr lang="en-US" sz="1200" u="none" strike="noStrike" cap="none" dirty="0" err="1"/>
                        <a:t>Menunjukkan</a:t>
                      </a:r>
                      <a:r>
                        <a:rPr lang="en-US" sz="1200" u="none" strike="noStrike" cap="none" dirty="0"/>
                        <a:t> </a:t>
                      </a:r>
                      <a:r>
                        <a:rPr lang="en-US" sz="1200" u="none" strike="noStrike" cap="none" dirty="0" err="1"/>
                        <a:t>perilaku</a:t>
                      </a:r>
                      <a:r>
                        <a:rPr lang="en-US" sz="1200" u="none" strike="noStrike" cap="none" dirty="0"/>
                        <a:t> </a:t>
                      </a:r>
                      <a:r>
                        <a:rPr lang="en-US" sz="1200" u="none" strike="noStrike" cap="none" dirty="0" err="1"/>
                        <a:t>kerja</a:t>
                      </a:r>
                      <a:r>
                        <a:rPr lang="en-US" sz="1200" u="none" strike="noStrike" cap="none" dirty="0"/>
                        <a:t> </a:t>
                      </a:r>
                      <a:r>
                        <a:rPr lang="en-US" sz="1200" u="none" strike="noStrike" cap="none" dirty="0" err="1"/>
                        <a:t>keras</a:t>
                      </a:r>
                      <a:r>
                        <a:rPr lang="en-US" sz="1200" u="none" strike="noStrike" cap="none" dirty="0"/>
                        <a:t>, </a:t>
                      </a:r>
                      <a:r>
                        <a:rPr lang="en-US" sz="1200" u="none" strike="noStrike" cap="none" dirty="0" err="1"/>
                        <a:t>tangguh</a:t>
                      </a:r>
                      <a:r>
                        <a:rPr lang="en-US" sz="1200" u="none" strike="noStrike" cap="none" dirty="0"/>
                        <a:t>, dan </a:t>
                      </a:r>
                      <a:r>
                        <a:rPr lang="en-US" sz="1200" u="none" strike="noStrike" cap="none" dirty="0" err="1"/>
                        <a:t>bertanggung</a:t>
                      </a:r>
                      <a:r>
                        <a:rPr lang="en-US" sz="1200" u="none" strike="noStrike" cap="none" dirty="0"/>
                        <a:t> </a:t>
                      </a:r>
                      <a:r>
                        <a:rPr lang="en-US" sz="1200" u="none" strike="noStrike" cap="none" dirty="0" err="1"/>
                        <a:t>jawab</a:t>
                      </a:r>
                      <a:r>
                        <a:rPr lang="en-US" sz="1200" u="none" strike="noStrike" cap="none" dirty="0"/>
                        <a:t>), </a:t>
                      </a:r>
                      <a:r>
                        <a:rPr lang="en-US" sz="1200" u="none" strike="noStrike" cap="none" dirty="0" err="1"/>
                        <a:t>hal</a:t>
                      </a:r>
                      <a:r>
                        <a:rPr lang="en-US" sz="1200" u="none" strike="noStrike" cap="none" dirty="0"/>
                        <a:t> </a:t>
                      </a:r>
                      <a:r>
                        <a:rPr lang="en-US" sz="1200" u="none" strike="noStrike" cap="none" dirty="0" err="1"/>
                        <a:t>ini</a:t>
                      </a:r>
                      <a:r>
                        <a:rPr lang="en-US" sz="1200" u="none" strike="noStrike" cap="none" dirty="0"/>
                        <a:t> </a:t>
                      </a:r>
                      <a:r>
                        <a:rPr lang="en-US" sz="1200" u="none" strike="noStrike" cap="none" dirty="0" err="1"/>
                        <a:t>diduga</a:t>
                      </a:r>
                      <a:r>
                        <a:rPr lang="en-US" sz="1200" u="none" strike="noStrike" cap="none" dirty="0"/>
                        <a:t> </a:t>
                      </a:r>
                      <a:r>
                        <a:rPr lang="en-US" sz="1200" u="none" strike="noStrike" cap="none" dirty="0" err="1"/>
                        <a:t>berkorelasi</a:t>
                      </a:r>
                      <a:r>
                        <a:rPr lang="en-US" sz="1200" u="none" strike="noStrike" cap="none" dirty="0"/>
                        <a:t> </a:t>
                      </a:r>
                      <a:r>
                        <a:rPr lang="en-US" sz="1200" u="none" strike="noStrike" cap="none" dirty="0" err="1"/>
                        <a:t>dengan</a:t>
                      </a:r>
                      <a:r>
                        <a:rPr lang="en-US" sz="1200" u="none" strike="noStrike" cap="none" dirty="0"/>
                        <a:t> </a:t>
                      </a:r>
                      <a:r>
                        <a:rPr lang="en-US" sz="1200" u="none" strike="noStrike" cap="none" dirty="0" err="1"/>
                        <a:t>komponen</a:t>
                      </a:r>
                      <a:r>
                        <a:rPr lang="en-US" sz="1200" u="none" strike="noStrike" cap="none" dirty="0"/>
                        <a:t> </a:t>
                      </a:r>
                      <a:r>
                        <a:rPr lang="en-US" sz="1200" u="none" strike="noStrike" cap="none" dirty="0" err="1"/>
                        <a:t>manajemen</a:t>
                      </a:r>
                      <a:r>
                        <a:rPr lang="en-US" sz="1200" u="none" strike="noStrike" cap="none" dirty="0"/>
                        <a:t> </a:t>
                      </a:r>
                      <a:r>
                        <a:rPr lang="en-US" sz="1200" u="none" strike="noStrike" cap="none" dirty="0" err="1"/>
                        <a:t>sekolah</a:t>
                      </a:r>
                      <a:r>
                        <a:rPr lang="en-US" sz="1200" u="none" strike="noStrike" cap="none" dirty="0"/>
                        <a:t>, sub </a:t>
                      </a:r>
                      <a:r>
                        <a:rPr lang="en-US" sz="1200" u="none" strike="noStrike" cap="none" dirty="0" err="1"/>
                        <a:t>komponen</a:t>
                      </a:r>
                      <a:r>
                        <a:rPr lang="en-US" sz="1200" u="none" strike="noStrike" cap="none" dirty="0"/>
                        <a:t> </a:t>
                      </a:r>
                      <a:r>
                        <a:rPr lang="en-US" sz="1200" u="none" strike="noStrike" cap="none" dirty="0" err="1"/>
                        <a:t>Pengelolaan</a:t>
                      </a:r>
                      <a:r>
                        <a:rPr lang="en-US" sz="1200" u="none" strike="noStrike" cap="none" dirty="0"/>
                        <a:t> </a:t>
                      </a:r>
                      <a:r>
                        <a:rPr lang="en-US" sz="1200" u="none" strike="noStrike" cap="none" dirty="0" err="1"/>
                        <a:t>Kesiswaan</a:t>
                      </a:r>
                      <a:r>
                        <a:rPr lang="en-US" sz="1200" u="none" strike="noStrike" cap="none" dirty="0"/>
                        <a:t>, </a:t>
                      </a:r>
                      <a:r>
                        <a:rPr lang="en-US" sz="1200" u="none" strike="noStrike" cap="none" dirty="0" err="1"/>
                        <a:t>butir</a:t>
                      </a:r>
                      <a:r>
                        <a:rPr lang="en-US" sz="1200" u="none" strike="noStrike" cap="none" dirty="0"/>
                        <a:t> 34 </a:t>
                      </a:r>
                      <a:r>
                        <a:rPr lang="en-US" sz="1200" u="none" strike="noStrike" cap="none" dirty="0" err="1"/>
                        <a:t>pelayanan</a:t>
                      </a:r>
                      <a:r>
                        <a:rPr lang="en-US" sz="1200" u="none" strike="noStrike" cap="none" dirty="0"/>
                        <a:t> </a:t>
                      </a:r>
                      <a:r>
                        <a:rPr lang="en-US" sz="1200" u="none" strike="noStrike" cap="none" dirty="0" err="1"/>
                        <a:t>bimbingan</a:t>
                      </a:r>
                      <a:r>
                        <a:rPr lang="en-US" sz="1200" u="none" strike="noStrike" cap="none" dirty="0"/>
                        <a:t> dan </a:t>
                      </a:r>
                      <a:r>
                        <a:rPr lang="en-US" sz="1200" u="none" strike="noStrike" cap="none" dirty="0" err="1"/>
                        <a:t>konseling</a:t>
                      </a:r>
                      <a:r>
                        <a:rPr lang="en-US" sz="1200" u="none" strike="noStrike" cap="none" dirty="0"/>
                        <a:t> </a:t>
                      </a:r>
                      <a:endParaRPr dirty="0"/>
                    </a:p>
                  </a:txBody>
                  <a:tcPr marL="91450" marR="91450" marT="45725" marB="45725"/>
                </a:tc>
                <a:tc>
                  <a:txBody>
                    <a:bodyPr/>
                    <a:lstStyle/>
                    <a:p>
                      <a:pPr marL="228600" marR="0" lvl="0" indent="-228600" algn="l" rtl="0">
                        <a:lnSpc>
                          <a:spcPct val="100000"/>
                        </a:lnSpc>
                        <a:spcBef>
                          <a:spcPts val="0"/>
                        </a:spcBef>
                        <a:spcAft>
                          <a:spcPts val="0"/>
                        </a:spcAft>
                        <a:buClr>
                          <a:srgbClr val="000000"/>
                        </a:buClr>
                        <a:buSzPts val="1200"/>
                        <a:buFont typeface="Arial"/>
                        <a:buAutoNum type="arabicPeriod"/>
                      </a:pPr>
                      <a:r>
                        <a:rPr lang="en-US" sz="1200" u="none" strike="noStrike" cap="none" dirty="0" err="1"/>
                        <a:t>Butir</a:t>
                      </a:r>
                      <a:r>
                        <a:rPr lang="en-US" sz="1200" u="none" strike="noStrike" cap="none" dirty="0"/>
                        <a:t> 16 pada sub </a:t>
                      </a:r>
                      <a:r>
                        <a:rPr lang="en-US" sz="1200" u="none" strike="noStrike" cap="none" dirty="0" err="1"/>
                        <a:t>komponen</a:t>
                      </a:r>
                      <a:r>
                        <a:rPr lang="en-US" sz="1200" u="none" strike="noStrike" cap="none" dirty="0"/>
                        <a:t> </a:t>
                      </a:r>
                      <a:r>
                        <a:rPr lang="en-US" sz="1200" u="none" strike="noStrike" cap="none" dirty="0" err="1"/>
                        <a:t>iklim</a:t>
                      </a:r>
                      <a:r>
                        <a:rPr lang="en-US" sz="1200" u="none" strike="noStrike" cap="none" dirty="0"/>
                        <a:t> </a:t>
                      </a:r>
                      <a:r>
                        <a:rPr lang="en-US" sz="1200" u="none" strike="noStrike" cap="none" dirty="0" err="1"/>
                        <a:t>belajar</a:t>
                      </a:r>
                      <a:r>
                        <a:rPr lang="en-US" sz="1200" u="none" strike="noStrike" cap="none" dirty="0"/>
                        <a:t> </a:t>
                      </a:r>
                      <a:r>
                        <a:rPr lang="en-US" sz="1200" u="none" strike="noStrike" cap="none" dirty="0" err="1"/>
                        <a:t>sangat</a:t>
                      </a:r>
                      <a:r>
                        <a:rPr lang="en-US" sz="1200" u="none" strike="noStrike" cap="none" dirty="0"/>
                        <a:t> </a:t>
                      </a:r>
                      <a:r>
                        <a:rPr lang="en-US" sz="1200" u="none" strike="noStrike" cap="none" dirty="0" err="1"/>
                        <a:t>rendah</a:t>
                      </a:r>
                      <a:r>
                        <a:rPr lang="en-US" sz="1200" u="none" strike="noStrike" cap="none" dirty="0"/>
                        <a:t>, </a:t>
                      </a:r>
                      <a:r>
                        <a:rPr lang="en-US" sz="1200" u="none" strike="noStrike" cap="none" dirty="0" err="1"/>
                        <a:t>hal</a:t>
                      </a:r>
                      <a:r>
                        <a:rPr lang="en-US" sz="1200" u="none" strike="noStrike" cap="none" dirty="0"/>
                        <a:t> </a:t>
                      </a:r>
                      <a:r>
                        <a:rPr lang="en-US" sz="1200" u="none" strike="noStrike" cap="none" dirty="0" err="1"/>
                        <a:t>ini</a:t>
                      </a:r>
                      <a:r>
                        <a:rPr lang="en-US" sz="1200" u="none" strike="noStrike" cap="none" dirty="0"/>
                        <a:t> </a:t>
                      </a:r>
                      <a:r>
                        <a:rPr lang="en-US" sz="1200" u="none" strike="noStrike" cap="none" dirty="0" err="1"/>
                        <a:t>diduga</a:t>
                      </a:r>
                      <a:r>
                        <a:rPr lang="en-US" sz="1200" u="none" strike="noStrike" cap="none" dirty="0"/>
                        <a:t> </a:t>
                      </a:r>
                      <a:r>
                        <a:rPr lang="en-US" sz="1200" u="none" strike="noStrike" cap="none" dirty="0" err="1"/>
                        <a:t>berkorelasi</a:t>
                      </a:r>
                      <a:r>
                        <a:rPr lang="en-US" sz="1200" u="none" strike="noStrike" cap="none" dirty="0"/>
                        <a:t> </a:t>
                      </a:r>
                      <a:r>
                        <a:rPr lang="en-US" sz="1200" u="none" strike="noStrike" cap="none" dirty="0" err="1"/>
                        <a:t>dengan</a:t>
                      </a:r>
                      <a:r>
                        <a:rPr lang="en-US" sz="1200" u="none" strike="noStrike" cap="none" dirty="0"/>
                        <a:t> </a:t>
                      </a:r>
                      <a:r>
                        <a:rPr lang="en-US" sz="1200" u="none" strike="noStrike" cap="none" dirty="0" err="1"/>
                        <a:t>komponen</a:t>
                      </a:r>
                      <a:r>
                        <a:rPr lang="en-US" sz="1200" u="none" strike="noStrike" cap="none" dirty="0"/>
                        <a:t> </a:t>
                      </a:r>
                      <a:r>
                        <a:rPr lang="en-US" sz="1200" u="none" strike="noStrike" cap="none" dirty="0" err="1"/>
                        <a:t>mutu</a:t>
                      </a:r>
                      <a:r>
                        <a:rPr lang="en-US" sz="1200" u="none" strike="noStrike" cap="none" dirty="0"/>
                        <a:t> guru, sub </a:t>
                      </a:r>
                      <a:r>
                        <a:rPr lang="en-US" sz="1200" u="none" strike="noStrike" cap="none" dirty="0" err="1"/>
                        <a:t>komponen</a:t>
                      </a:r>
                      <a:r>
                        <a:rPr lang="en-US" sz="1200" u="none" strike="noStrike" cap="none" dirty="0"/>
                        <a:t> </a:t>
                      </a:r>
                      <a:r>
                        <a:rPr lang="en-US" sz="1200" u="none" strike="noStrike" cap="none" dirty="0" err="1"/>
                        <a:t>pengembangan</a:t>
                      </a:r>
                      <a:r>
                        <a:rPr lang="en-US" sz="1200" u="none" strike="noStrike" cap="none" dirty="0"/>
                        <a:t> </a:t>
                      </a:r>
                      <a:r>
                        <a:rPr lang="en-US" sz="1200" u="none" strike="noStrike" cap="none" dirty="0" err="1"/>
                        <a:t>profesi</a:t>
                      </a:r>
                      <a:r>
                        <a:rPr lang="en-US" sz="1200" u="none" strike="noStrike" cap="none" dirty="0"/>
                        <a:t> guru, </a:t>
                      </a:r>
                      <a:r>
                        <a:rPr lang="en-US" sz="1200" u="none" strike="noStrike" cap="none" dirty="0" err="1"/>
                        <a:t>butir</a:t>
                      </a:r>
                      <a:r>
                        <a:rPr lang="en-US" sz="1200" u="none" strike="noStrike" cap="none" dirty="0"/>
                        <a:t> 21 (</a:t>
                      </a:r>
                      <a:r>
                        <a:rPr lang="en-US" sz="1200" u="none" strike="noStrike" cap="none" dirty="0" err="1"/>
                        <a:t>Melakukan</a:t>
                      </a:r>
                      <a:r>
                        <a:rPr lang="en-US" sz="1200" u="none" strike="noStrike" cap="none" dirty="0"/>
                        <a:t> </a:t>
                      </a:r>
                      <a:r>
                        <a:rPr lang="en-US" sz="1200" u="none" strike="noStrike" cap="none" dirty="0" err="1"/>
                        <a:t>pengembangan</a:t>
                      </a:r>
                      <a:r>
                        <a:rPr lang="en-US" sz="1200" u="none" strike="noStrike" cap="none" dirty="0"/>
                        <a:t> </a:t>
                      </a:r>
                      <a:r>
                        <a:rPr lang="en-US" sz="1200" u="none" strike="noStrike" cap="none" dirty="0" err="1"/>
                        <a:t>profesi</a:t>
                      </a:r>
                      <a:r>
                        <a:rPr lang="en-US" sz="1200" u="none" strike="noStrike" cap="none" dirty="0"/>
                        <a:t> </a:t>
                      </a:r>
                      <a:r>
                        <a:rPr lang="en-US" sz="1200" u="none" strike="noStrike" cap="none" dirty="0" err="1"/>
                        <a:t>berkelanjutan</a:t>
                      </a:r>
                      <a:r>
                        <a:rPr lang="en-US" sz="1200" u="none" strike="noStrike" cap="none" dirty="0"/>
                        <a:t>)</a:t>
                      </a:r>
                    </a:p>
                    <a:p>
                      <a:pPr marL="228600" marR="0" lvl="0" indent="-228600" algn="l" rtl="0">
                        <a:lnSpc>
                          <a:spcPct val="100000"/>
                        </a:lnSpc>
                        <a:spcBef>
                          <a:spcPts val="0"/>
                        </a:spcBef>
                        <a:spcAft>
                          <a:spcPts val="0"/>
                        </a:spcAft>
                        <a:buClr>
                          <a:srgbClr val="000000"/>
                        </a:buClr>
                        <a:buSzPts val="1200"/>
                        <a:buFont typeface="Arial"/>
                        <a:buAutoNum type="arabicPeriod"/>
                      </a:pPr>
                      <a:endParaRPr dirty="0"/>
                    </a:p>
                    <a:p>
                      <a:pPr marL="228600" marR="0" lvl="0" indent="-228600" algn="l" rtl="0">
                        <a:lnSpc>
                          <a:spcPct val="100000"/>
                        </a:lnSpc>
                        <a:spcBef>
                          <a:spcPts val="0"/>
                        </a:spcBef>
                        <a:spcAft>
                          <a:spcPts val="0"/>
                        </a:spcAft>
                        <a:buClr>
                          <a:srgbClr val="000000"/>
                        </a:buClr>
                        <a:buSzPts val="1200"/>
                        <a:buFont typeface="Arial"/>
                        <a:buAutoNum type="arabicPeriod"/>
                      </a:pPr>
                      <a:r>
                        <a:rPr lang="en-US" sz="1200" u="none" strike="noStrike" cap="none" dirty="0" err="1"/>
                        <a:t>Butir</a:t>
                      </a:r>
                      <a:r>
                        <a:rPr lang="en-US" sz="1200" u="none" strike="noStrike" cap="none" dirty="0"/>
                        <a:t> 18 pada sub </a:t>
                      </a:r>
                      <a:r>
                        <a:rPr lang="en-US" sz="1200" u="none" strike="noStrike" cap="none" dirty="0" err="1"/>
                        <a:t>komponen</a:t>
                      </a:r>
                      <a:r>
                        <a:rPr lang="en-US" sz="1200" u="none" strike="noStrike" cap="none" dirty="0"/>
                        <a:t> </a:t>
                      </a:r>
                      <a:r>
                        <a:rPr lang="en-US" sz="1200" u="none" strike="noStrike" cap="none" dirty="0" err="1"/>
                        <a:t>pemanfaatan</a:t>
                      </a:r>
                      <a:r>
                        <a:rPr lang="en-US" sz="1200" u="none" strike="noStrike" cap="none" dirty="0"/>
                        <a:t> </a:t>
                      </a:r>
                      <a:r>
                        <a:rPr lang="en-US" sz="1200" u="none" strike="noStrike" cap="none" dirty="0" err="1"/>
                        <a:t>sarana</a:t>
                      </a:r>
                      <a:r>
                        <a:rPr lang="en-US" sz="1200" u="none" strike="noStrike" cap="none" dirty="0"/>
                        <a:t> dan </a:t>
                      </a:r>
                      <a:r>
                        <a:rPr lang="en-US" sz="1200" u="none" strike="noStrike" cap="none" dirty="0" err="1"/>
                        <a:t>prasarana</a:t>
                      </a:r>
                      <a:r>
                        <a:rPr lang="en-US" sz="1200" u="none" strike="noStrike" cap="none" dirty="0"/>
                        <a:t> </a:t>
                      </a:r>
                      <a:r>
                        <a:rPr lang="en-US" sz="1200" u="none" strike="noStrike" cap="none" dirty="0" err="1"/>
                        <a:t>penunjang</a:t>
                      </a:r>
                      <a:r>
                        <a:rPr lang="en-US" sz="1200" u="none" strike="noStrike" cap="none" dirty="0"/>
                        <a:t> proses </a:t>
                      </a:r>
                      <a:r>
                        <a:rPr lang="en-US" sz="1200" u="none" strike="noStrike" cap="none" dirty="0" err="1"/>
                        <a:t>pembelajaran</a:t>
                      </a:r>
                      <a:r>
                        <a:rPr lang="en-US" sz="1200" u="none" strike="noStrike" cap="none" dirty="0"/>
                        <a:t> </a:t>
                      </a:r>
                      <a:r>
                        <a:rPr lang="en-US" sz="1200" u="none" strike="noStrike" cap="none" dirty="0" err="1"/>
                        <a:t>sangat</a:t>
                      </a:r>
                      <a:r>
                        <a:rPr lang="en-US" sz="1200" u="none" strike="noStrike" cap="none" dirty="0"/>
                        <a:t> </a:t>
                      </a:r>
                      <a:r>
                        <a:rPr lang="en-US" sz="1200" u="none" strike="noStrike" cap="none" dirty="0" err="1"/>
                        <a:t>rendah</a:t>
                      </a:r>
                      <a:r>
                        <a:rPr lang="en-US" sz="1200" u="none" strike="noStrike" cap="none" dirty="0"/>
                        <a:t>, </a:t>
                      </a:r>
                      <a:r>
                        <a:rPr lang="en-US" sz="1200" u="none" strike="noStrike" cap="none" dirty="0" err="1"/>
                        <a:t>hal</a:t>
                      </a:r>
                      <a:r>
                        <a:rPr lang="en-US" sz="1200" u="none" strike="noStrike" cap="none" dirty="0"/>
                        <a:t> </a:t>
                      </a:r>
                      <a:r>
                        <a:rPr lang="en-US" sz="1200" u="none" strike="noStrike" cap="none" dirty="0" err="1"/>
                        <a:t>ini</a:t>
                      </a:r>
                      <a:r>
                        <a:rPr lang="en-US" sz="1200" u="none" strike="noStrike" cap="none" dirty="0"/>
                        <a:t> </a:t>
                      </a:r>
                      <a:r>
                        <a:rPr lang="en-US" sz="1200" u="none" strike="noStrike" cap="none" dirty="0" err="1"/>
                        <a:t>diduga</a:t>
                      </a:r>
                      <a:r>
                        <a:rPr lang="en-US" sz="1200" u="none" strike="noStrike" cap="none" dirty="0"/>
                        <a:t> </a:t>
                      </a:r>
                      <a:r>
                        <a:rPr lang="en-US" sz="1200" u="none" strike="noStrike" cap="none" dirty="0" err="1"/>
                        <a:t>berkorelasi</a:t>
                      </a:r>
                      <a:r>
                        <a:rPr lang="en-US" sz="1200" u="none" strike="noStrike" cap="none" dirty="0"/>
                        <a:t> </a:t>
                      </a:r>
                      <a:r>
                        <a:rPr lang="en-US" sz="1200" u="none" strike="noStrike" cap="none" dirty="0" err="1"/>
                        <a:t>dengan</a:t>
                      </a:r>
                      <a:r>
                        <a:rPr lang="en-US" sz="1200" u="none" strike="noStrike" cap="none" dirty="0"/>
                        <a:t> </a:t>
                      </a:r>
                      <a:r>
                        <a:rPr lang="en-US" sz="1200" u="none" strike="noStrike" cap="none" dirty="0" err="1"/>
                        <a:t>butir</a:t>
                      </a:r>
                      <a:r>
                        <a:rPr lang="en-US" sz="1200" u="none" strike="noStrike" cap="none" dirty="0"/>
                        <a:t> 21 (</a:t>
                      </a:r>
                      <a:r>
                        <a:rPr lang="en-US" sz="1200" u="none" strike="noStrike" cap="none" dirty="0" err="1"/>
                        <a:t>Melakukan</a:t>
                      </a:r>
                      <a:r>
                        <a:rPr lang="en-US" sz="1200" u="none" strike="noStrike" cap="none" dirty="0"/>
                        <a:t> </a:t>
                      </a:r>
                      <a:r>
                        <a:rPr lang="en-US" sz="1200" u="none" strike="noStrike" cap="none" dirty="0" err="1"/>
                        <a:t>pengembangan</a:t>
                      </a:r>
                      <a:r>
                        <a:rPr lang="en-US" sz="1200" u="none" strike="noStrike" cap="none" dirty="0"/>
                        <a:t> </a:t>
                      </a:r>
                      <a:r>
                        <a:rPr lang="en-US" sz="1200" u="none" strike="noStrike" cap="none" dirty="0" err="1"/>
                        <a:t>profesi</a:t>
                      </a:r>
                      <a:r>
                        <a:rPr lang="en-US" sz="1200" u="none" strike="noStrike" cap="none" dirty="0"/>
                        <a:t> </a:t>
                      </a:r>
                      <a:r>
                        <a:rPr lang="en-US" sz="1200" u="none" strike="noStrike" cap="none" dirty="0" err="1"/>
                        <a:t>berkelanjutan</a:t>
                      </a:r>
                      <a:r>
                        <a:rPr lang="en-US" sz="1200" u="none" strike="noStrike" cap="none" dirty="0"/>
                        <a:t>), </a:t>
                      </a:r>
                      <a:r>
                        <a:rPr lang="en-US" sz="1200" u="none" strike="noStrike" cap="none" dirty="0" err="1"/>
                        <a:t>butir</a:t>
                      </a:r>
                      <a:r>
                        <a:rPr lang="en-US" sz="1200" u="none" strike="noStrike" cap="none" dirty="0"/>
                        <a:t> 30 pada sub </a:t>
                      </a:r>
                      <a:r>
                        <a:rPr lang="en-US" sz="1200" u="none" strike="noStrike" cap="none" dirty="0" err="1"/>
                        <a:t>komponen</a:t>
                      </a:r>
                      <a:r>
                        <a:rPr lang="en-US" sz="1200" u="none" strike="noStrike" cap="none" dirty="0"/>
                        <a:t> </a:t>
                      </a:r>
                      <a:r>
                        <a:rPr lang="en-US" sz="1200" u="none" strike="noStrike" cap="none" dirty="0" err="1"/>
                        <a:t>Pengelolaan</a:t>
                      </a:r>
                      <a:r>
                        <a:rPr lang="en-US" sz="1200" u="none" strike="noStrike" cap="none" dirty="0"/>
                        <a:t> Guru dan Tenaga </a:t>
                      </a:r>
                      <a:r>
                        <a:rPr lang="en-US" sz="1200" u="none" strike="noStrike" cap="none" dirty="0" err="1"/>
                        <a:t>Kependidikan</a:t>
                      </a:r>
                      <a:r>
                        <a:rPr lang="en-US" sz="1200" u="none" strike="noStrike" cap="none" dirty="0"/>
                        <a:t> dan 31 pada sub </a:t>
                      </a:r>
                      <a:r>
                        <a:rPr lang="en-US" sz="1200" u="none" strike="noStrike" cap="none" dirty="0" err="1"/>
                        <a:t>komponen</a:t>
                      </a:r>
                      <a:r>
                        <a:rPr lang="en-US" sz="1200" u="none" strike="noStrike" cap="none" dirty="0"/>
                        <a:t> </a:t>
                      </a:r>
                      <a:r>
                        <a:rPr lang="en-US" sz="1200" u="none" strike="noStrike" cap="none" dirty="0" err="1"/>
                        <a:t>Pengelolaan</a:t>
                      </a:r>
                      <a:r>
                        <a:rPr lang="en-US" sz="1200" u="none" strike="noStrike" cap="none" dirty="0"/>
                        <a:t> Sarana </a:t>
                      </a:r>
                      <a:r>
                        <a:rPr lang="en-US" sz="1200" u="none" strike="noStrike" cap="none" dirty="0" err="1"/>
                        <a:t>Prasarana</a:t>
                      </a:r>
                      <a:endParaRPr dirty="0"/>
                    </a:p>
                  </a:txBody>
                  <a:tcPr marL="91450" marR="91450" marT="45725" marB="45725"/>
                </a:tc>
                <a:tc>
                  <a:txBody>
                    <a:bodyPr/>
                    <a:lstStyle/>
                    <a:p>
                      <a:pPr marL="0" marR="0" lvl="0" indent="0" algn="l" rtl="0">
                        <a:lnSpc>
                          <a:spcPct val="100000"/>
                        </a:lnSpc>
                        <a:spcBef>
                          <a:spcPts val="0"/>
                        </a:spcBef>
                        <a:spcAft>
                          <a:spcPts val="0"/>
                        </a:spcAft>
                        <a:buNone/>
                      </a:pPr>
                      <a:r>
                        <a:rPr lang="en-US" sz="1200" u="none" strike="noStrike" cap="none"/>
                        <a:t>Pada sub komponen kompetensi guru dan pemgembangan profesi guru belum memperoleh nilai yang baik, khusunya butir 21 (Melakukan pengembangan profesi berkelanjutan), hal ini diduga berkolerasi dengan butir 16 dan 18 komponen proses pembelajaran, serta butir 30 (Pengelolaan Guru dan Tenaga Kependidikan)</a:t>
                      </a:r>
                      <a:endParaRPr/>
                    </a:p>
                  </a:txBody>
                  <a:tcPr marL="91450" marR="91450" marT="45725" marB="45725"/>
                </a:tc>
                <a:tc>
                  <a:txBody>
                    <a:bodyPr/>
                    <a:lstStyle/>
                    <a:p>
                      <a:pPr marL="0" marR="0" lvl="0" indent="0" algn="l" rtl="0">
                        <a:lnSpc>
                          <a:spcPct val="100000"/>
                        </a:lnSpc>
                        <a:spcBef>
                          <a:spcPts val="0"/>
                        </a:spcBef>
                        <a:spcAft>
                          <a:spcPts val="0"/>
                        </a:spcAft>
                        <a:buNone/>
                      </a:pPr>
                      <a:r>
                        <a:rPr lang="en-US" sz="1200" u="none" strike="noStrike" cap="none" dirty="0" err="1"/>
                        <a:t>hampir</a:t>
                      </a:r>
                      <a:r>
                        <a:rPr lang="en-US" sz="1200" u="none" strike="noStrike" cap="none" dirty="0"/>
                        <a:t> </a:t>
                      </a:r>
                      <a:r>
                        <a:rPr lang="en-US" sz="1200" u="none" strike="noStrike" cap="none" dirty="0" err="1"/>
                        <a:t>semua</a:t>
                      </a:r>
                      <a:r>
                        <a:rPr lang="en-US" sz="1200" u="none" strike="noStrike" cap="none" dirty="0"/>
                        <a:t> </a:t>
                      </a:r>
                      <a:r>
                        <a:rPr lang="en-US" sz="1200" u="none" strike="noStrike" cap="none" dirty="0" err="1"/>
                        <a:t>butir</a:t>
                      </a:r>
                      <a:r>
                        <a:rPr lang="en-US" sz="1200" u="none" strike="noStrike" cap="none" dirty="0"/>
                        <a:t> pada </a:t>
                      </a:r>
                      <a:r>
                        <a:rPr lang="en-US" sz="1200" u="none" strike="noStrike" cap="none" dirty="0" err="1"/>
                        <a:t>komponen</a:t>
                      </a:r>
                      <a:r>
                        <a:rPr lang="en-US" sz="1200" u="none" strike="noStrike" cap="none" dirty="0"/>
                        <a:t> </a:t>
                      </a:r>
                      <a:r>
                        <a:rPr lang="en-US" sz="1200" u="none" strike="noStrike" cap="none" dirty="0" err="1"/>
                        <a:t>manajemen</a:t>
                      </a:r>
                      <a:r>
                        <a:rPr lang="en-US" sz="1200" u="none" strike="noStrike" cap="none" dirty="0"/>
                        <a:t> </a:t>
                      </a:r>
                      <a:r>
                        <a:rPr lang="en-US" sz="1200" u="none" strike="noStrike" cap="none" dirty="0" err="1"/>
                        <a:t>sekolah</a:t>
                      </a:r>
                      <a:r>
                        <a:rPr lang="en-US" sz="1200" u="none" strike="noStrike" cap="none" dirty="0"/>
                        <a:t> </a:t>
                      </a:r>
                      <a:r>
                        <a:rPr lang="en-US" sz="1200" u="none" strike="noStrike" cap="none" dirty="0" err="1"/>
                        <a:t>memiliki</a:t>
                      </a:r>
                      <a:r>
                        <a:rPr lang="en-US" sz="1200" u="none" strike="noStrike" cap="none" dirty="0"/>
                        <a:t> </a:t>
                      </a:r>
                      <a:r>
                        <a:rPr lang="en-US" sz="1200" u="none" strike="noStrike" cap="none" dirty="0" err="1"/>
                        <a:t>nilai</a:t>
                      </a:r>
                      <a:r>
                        <a:rPr lang="en-US" sz="1200" u="none" strike="noStrike" cap="none" dirty="0"/>
                        <a:t> yang </a:t>
                      </a:r>
                      <a:r>
                        <a:rPr lang="en-US" sz="1200" u="none" strike="noStrike" cap="none" dirty="0" err="1"/>
                        <a:t>rendah</a:t>
                      </a:r>
                      <a:r>
                        <a:rPr lang="en-US" sz="1200" u="none" strike="noStrike" cap="none" dirty="0"/>
                        <a:t>, </a:t>
                      </a:r>
                      <a:r>
                        <a:rPr lang="en-US" sz="1200" u="none" strike="noStrike" cap="none" dirty="0" err="1"/>
                        <a:t>hal</a:t>
                      </a:r>
                      <a:r>
                        <a:rPr lang="en-US" sz="1200" u="none" strike="noStrike" cap="none" dirty="0"/>
                        <a:t> </a:t>
                      </a:r>
                      <a:r>
                        <a:rPr lang="en-US" sz="1200" u="none" strike="noStrike" cap="none" dirty="0" err="1"/>
                        <a:t>ini</a:t>
                      </a:r>
                      <a:r>
                        <a:rPr lang="en-US" sz="1200" u="none" strike="noStrike" cap="none" dirty="0"/>
                        <a:t> </a:t>
                      </a:r>
                      <a:r>
                        <a:rPr lang="en-US" sz="1200" u="none" strike="noStrike" cap="none" dirty="0" err="1"/>
                        <a:t>diduga</a:t>
                      </a:r>
                      <a:r>
                        <a:rPr lang="en-US" sz="1200" u="none" strike="noStrike" cap="none" dirty="0"/>
                        <a:t> </a:t>
                      </a:r>
                      <a:r>
                        <a:rPr lang="en-US" sz="1200" u="none" strike="noStrike" cap="none" dirty="0" err="1"/>
                        <a:t>berkorelasi</a:t>
                      </a:r>
                      <a:r>
                        <a:rPr lang="en-US" sz="1200" u="none" strike="noStrike" cap="none" dirty="0"/>
                        <a:t> </a:t>
                      </a:r>
                      <a:r>
                        <a:rPr lang="en-US" sz="1200" u="none" strike="noStrike" cap="none" dirty="0" err="1"/>
                        <a:t>dengan</a:t>
                      </a:r>
                      <a:r>
                        <a:rPr lang="en-US" sz="1200" u="none" strike="noStrike" cap="none" dirty="0"/>
                        <a:t> </a:t>
                      </a:r>
                      <a:r>
                        <a:rPr lang="en-US" sz="1200" u="none" strike="noStrike" cap="none" dirty="0" err="1"/>
                        <a:t>komponen-komponen</a:t>
                      </a:r>
                      <a:r>
                        <a:rPr lang="en-US" sz="1200" u="none" strike="noStrike" cap="none" dirty="0"/>
                        <a:t> lain yang juga </a:t>
                      </a:r>
                      <a:r>
                        <a:rPr lang="en-US" sz="1200" u="none" strike="noStrike" cap="none" dirty="0" err="1"/>
                        <a:t>nilainya</a:t>
                      </a:r>
                      <a:r>
                        <a:rPr lang="en-US" sz="1200" u="none" strike="noStrike" cap="none" dirty="0"/>
                        <a:t> </a:t>
                      </a:r>
                      <a:r>
                        <a:rPr lang="en-US" sz="1200" u="none" strike="noStrike" cap="none" dirty="0" err="1"/>
                        <a:t>rendah</a:t>
                      </a:r>
                      <a:r>
                        <a:rPr lang="en-US" sz="1200" u="none" strike="noStrike" cap="none" dirty="0"/>
                        <a:t>. Oleh </a:t>
                      </a:r>
                      <a:r>
                        <a:rPr lang="en-US" sz="1200" u="none" strike="noStrike" cap="none" dirty="0" err="1"/>
                        <a:t>karena</a:t>
                      </a:r>
                      <a:r>
                        <a:rPr lang="en-US" sz="1200" u="none" strike="noStrike" cap="none" dirty="0"/>
                        <a:t> </a:t>
                      </a:r>
                      <a:r>
                        <a:rPr lang="en-US" sz="1200" u="none" strike="noStrike" cap="none" dirty="0" err="1"/>
                        <a:t>itu</a:t>
                      </a:r>
                      <a:r>
                        <a:rPr lang="en-US" sz="1200" u="none" strike="noStrike" cap="none" dirty="0"/>
                        <a:t> </a:t>
                      </a:r>
                      <a:r>
                        <a:rPr lang="en-US" sz="1200" u="none" strike="noStrike" cap="none" dirty="0" err="1"/>
                        <a:t>dapat</a:t>
                      </a:r>
                      <a:r>
                        <a:rPr lang="en-US" sz="1200" u="none" strike="noStrike" cap="none" dirty="0"/>
                        <a:t> </a:t>
                      </a:r>
                      <a:r>
                        <a:rPr lang="en-US" sz="1200" u="none" strike="noStrike" cap="none" dirty="0" err="1"/>
                        <a:t>dipastikan</a:t>
                      </a:r>
                      <a:r>
                        <a:rPr lang="en-US" sz="1200" u="none" strike="noStrike" cap="none" dirty="0"/>
                        <a:t> </a:t>
                      </a:r>
                      <a:r>
                        <a:rPr lang="en-US" sz="1200" u="none" strike="noStrike" cap="none" dirty="0" err="1"/>
                        <a:t>komponen</a:t>
                      </a:r>
                      <a:r>
                        <a:rPr lang="en-US" sz="1200" u="none" strike="noStrike" cap="none" dirty="0"/>
                        <a:t> </a:t>
                      </a:r>
                      <a:r>
                        <a:rPr lang="en-US" sz="1200" u="none" strike="noStrike" cap="none" dirty="0" err="1"/>
                        <a:t>manajemen</a:t>
                      </a:r>
                      <a:r>
                        <a:rPr lang="en-US" sz="1200" u="none" strike="noStrike" cap="none" dirty="0"/>
                        <a:t> </a:t>
                      </a:r>
                      <a:r>
                        <a:rPr lang="en-US" sz="1200" u="none" strike="noStrike" cap="none" dirty="0" err="1"/>
                        <a:t>sekolah</a:t>
                      </a:r>
                      <a:r>
                        <a:rPr lang="en-US" sz="1200" u="none" strike="noStrike" cap="none" dirty="0"/>
                        <a:t> yang </a:t>
                      </a:r>
                      <a:r>
                        <a:rPr lang="en-US" sz="1200" u="none" strike="noStrike" cap="none" dirty="0" err="1"/>
                        <a:t>menjadi</a:t>
                      </a:r>
                      <a:r>
                        <a:rPr lang="en-US" sz="1200" u="none" strike="noStrike" cap="none" dirty="0"/>
                        <a:t> </a:t>
                      </a:r>
                      <a:r>
                        <a:rPr lang="en-US" sz="1200" u="none" strike="noStrike" cap="none" dirty="0" err="1"/>
                        <a:t>penyebab</a:t>
                      </a:r>
                      <a:r>
                        <a:rPr lang="en-US" sz="1200" u="none" strike="noStrike" cap="none" dirty="0"/>
                        <a:t> </a:t>
                      </a:r>
                      <a:r>
                        <a:rPr lang="en-US" sz="1200" u="none" strike="noStrike" cap="none" dirty="0" err="1"/>
                        <a:t>utama</a:t>
                      </a:r>
                      <a:r>
                        <a:rPr lang="en-US" sz="1200" u="none" strike="noStrike" cap="none" dirty="0"/>
                        <a:t> </a:t>
                      </a:r>
                      <a:r>
                        <a:rPr lang="en-US" sz="1200" u="none" strike="noStrike" cap="none" dirty="0" err="1"/>
                        <a:t>permasalahan</a:t>
                      </a:r>
                      <a:r>
                        <a:rPr lang="en-US" sz="1200" u="none" strike="noStrike" cap="none" dirty="0"/>
                        <a:t> </a:t>
                      </a:r>
                      <a:r>
                        <a:rPr lang="en-US" sz="1200" u="none" strike="noStrike" cap="none" dirty="0" err="1"/>
                        <a:t>dalam</a:t>
                      </a:r>
                      <a:r>
                        <a:rPr lang="en-US" sz="1200" u="none" strike="noStrike" cap="none" dirty="0"/>
                        <a:t> </a:t>
                      </a:r>
                      <a:r>
                        <a:rPr lang="en-US" sz="1200" u="none" strike="noStrike" cap="none" dirty="0" err="1"/>
                        <a:t>sekolah</a:t>
                      </a:r>
                      <a:r>
                        <a:rPr lang="en-US" sz="1200" u="none" strike="noStrike" cap="none" dirty="0"/>
                        <a:t> </a:t>
                      </a:r>
                      <a:r>
                        <a:rPr lang="en-US" sz="1200" u="none" strike="noStrike" cap="none" dirty="0" err="1"/>
                        <a:t>ini</a:t>
                      </a:r>
                      <a:r>
                        <a:rPr lang="en-US" sz="1200" u="none" strike="noStrike" cap="none" dirty="0"/>
                        <a:t>, </a:t>
                      </a:r>
                      <a:r>
                        <a:rPr lang="en-US" sz="1200" u="none" strike="noStrike" cap="none" dirty="0" err="1"/>
                        <a:t>sehingga</a:t>
                      </a:r>
                      <a:r>
                        <a:rPr lang="en-US" sz="1200" u="none" strike="noStrike" cap="none" dirty="0"/>
                        <a:t> </a:t>
                      </a:r>
                      <a:r>
                        <a:rPr lang="en-US" sz="1200" u="none" strike="noStrike" cap="none" dirty="0" err="1"/>
                        <a:t>komponen</a:t>
                      </a:r>
                      <a:r>
                        <a:rPr lang="en-US" sz="1200" u="none" strike="noStrike" cap="none" dirty="0"/>
                        <a:t> </a:t>
                      </a:r>
                      <a:r>
                        <a:rPr lang="en-US" sz="1200" u="none" strike="noStrike" cap="none" dirty="0" err="1"/>
                        <a:t>manajemen</a:t>
                      </a:r>
                      <a:r>
                        <a:rPr lang="en-US" sz="1200" u="none" strike="noStrike" cap="none" dirty="0"/>
                        <a:t> </a:t>
                      </a:r>
                      <a:r>
                        <a:rPr lang="en-US" sz="1200" u="none" strike="noStrike" cap="none" dirty="0" err="1"/>
                        <a:t>sekolah</a:t>
                      </a:r>
                      <a:r>
                        <a:rPr lang="en-US" sz="1200" u="none" strike="noStrike" cap="none" dirty="0"/>
                        <a:t> </a:t>
                      </a:r>
                      <a:r>
                        <a:rPr lang="en-US" sz="1200" u="none" strike="noStrike" cap="none" dirty="0" err="1"/>
                        <a:t>menjadi</a:t>
                      </a:r>
                      <a:r>
                        <a:rPr lang="en-US" sz="1200" u="none" strike="noStrike" cap="none" dirty="0"/>
                        <a:t> </a:t>
                      </a:r>
                      <a:r>
                        <a:rPr lang="en-US" sz="1200" u="none" strike="noStrike" cap="none" dirty="0" err="1"/>
                        <a:t>prioritas</a:t>
                      </a:r>
                      <a:r>
                        <a:rPr lang="en-US" sz="1200" u="none" strike="noStrike" cap="none" dirty="0"/>
                        <a:t> </a:t>
                      </a:r>
                      <a:r>
                        <a:rPr lang="en-US" sz="1200" u="none" strike="noStrike" cap="none" dirty="0" err="1"/>
                        <a:t>untuk</a:t>
                      </a:r>
                      <a:r>
                        <a:rPr lang="en-US" sz="1200" u="none" strike="noStrike" cap="none" dirty="0"/>
                        <a:t> </a:t>
                      </a:r>
                      <a:r>
                        <a:rPr lang="en-US" sz="1200" u="none" strike="noStrike" cap="none" dirty="0" err="1"/>
                        <a:t>diperbaiki</a:t>
                      </a:r>
                      <a:r>
                        <a:rPr lang="en-US" sz="1200" u="none" strike="noStrike" cap="none" dirty="0"/>
                        <a:t>.</a:t>
                      </a:r>
                      <a:endParaRPr dirty="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49539A17-CE45-44AF-A4EF-5267AA4F5E07}"/>
              </a:ext>
            </a:extLst>
          </p:cNvPr>
          <p:cNvGraphicFramePr/>
          <p:nvPr>
            <p:extLst>
              <p:ext uri="{D42A27DB-BD31-4B8C-83A1-F6EECF244321}">
                <p14:modId xmlns:p14="http://schemas.microsoft.com/office/powerpoint/2010/main" val="255508656"/>
              </p:ext>
            </p:extLst>
          </p:nvPr>
        </p:nvGraphicFramePr>
        <p:xfrm>
          <a:off x="1480457" y="870857"/>
          <a:ext cx="9379101" cy="5570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38" name="Google Shape;638;p12"/>
          <p:cNvSpPr/>
          <p:nvPr/>
        </p:nvSpPr>
        <p:spPr>
          <a:xfrm>
            <a:off x="0" y="0"/>
            <a:ext cx="10859558" cy="769441"/>
          </a:xfrm>
          <a:prstGeom prst="rect">
            <a:avLst/>
          </a:prstGeom>
          <a:solidFill>
            <a:schemeClr val="accen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dirty="0" err="1">
                <a:solidFill>
                  <a:srgbClr val="000000"/>
                </a:solidFill>
                <a:latin typeface="Arial"/>
                <a:ea typeface="Arial"/>
                <a:cs typeface="Arial"/>
                <a:sym typeface="Arial"/>
              </a:rPr>
              <a:t>Rekomendasi</a:t>
            </a:r>
            <a:r>
              <a:rPr lang="en-US" sz="4400" b="1" i="0" u="none" strike="noStrike" cap="none" dirty="0">
                <a:solidFill>
                  <a:srgbClr val="000000"/>
                </a:solidFill>
                <a:latin typeface="Arial"/>
                <a:ea typeface="Arial"/>
                <a:cs typeface="Arial"/>
                <a:sym typeface="Arial"/>
              </a:rPr>
              <a:t> yang </a:t>
            </a:r>
            <a:r>
              <a:rPr lang="en-US" sz="4400" b="1" i="0" u="none" strike="noStrike" cap="none" dirty="0" err="1">
                <a:solidFill>
                  <a:srgbClr val="000000"/>
                </a:solidFill>
                <a:latin typeface="Arial"/>
                <a:ea typeface="Arial"/>
                <a:cs typeface="Arial"/>
                <a:sym typeface="Arial"/>
              </a:rPr>
              <a:t>Baik</a:t>
            </a:r>
            <a:endParaRPr sz="4400" b="1" i="0" u="none" strike="noStrike" cap="none" dirty="0">
              <a:solidFill>
                <a:srgbClr val="000000"/>
              </a:solidFill>
              <a:latin typeface="Arial"/>
              <a:ea typeface="Arial"/>
              <a:cs typeface="Arial"/>
              <a:sym typeface="Arial"/>
            </a:endParaRPr>
          </a:p>
        </p:txBody>
      </p:sp>
      <p:pic>
        <p:nvPicPr>
          <p:cNvPr id="639" name="Google Shape;639;p12"/>
          <p:cNvPicPr preferRelativeResize="0"/>
          <p:nvPr/>
        </p:nvPicPr>
        <p:blipFill rotWithShape="1">
          <a:blip r:embed="rId8">
            <a:alphaModFix/>
          </a:blip>
          <a:srcRect/>
          <a:stretch/>
        </p:blipFill>
        <p:spPr>
          <a:xfrm>
            <a:off x="11079600" y="0"/>
            <a:ext cx="1112400" cy="111067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13"/>
          <p:cNvSpPr txBox="1"/>
          <p:nvPr/>
        </p:nvSpPr>
        <p:spPr>
          <a:xfrm>
            <a:off x="-17998" y="86644"/>
            <a:ext cx="11458884"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dirty="0" err="1">
                <a:solidFill>
                  <a:schemeClr val="bg1"/>
                </a:solidFill>
              </a:rPr>
              <a:t>A</a:t>
            </a:r>
            <a:r>
              <a:rPr lang="en-US" sz="3200" b="1" i="0" u="none" strike="noStrike" cap="none" dirty="0" err="1">
                <a:solidFill>
                  <a:schemeClr val="bg1"/>
                </a:solidFill>
                <a:latin typeface="Arial"/>
                <a:ea typeface="Arial"/>
                <a:cs typeface="Arial"/>
                <a:sym typeface="Arial"/>
              </a:rPr>
              <a:t>sesor</a:t>
            </a:r>
            <a:r>
              <a:rPr lang="en-US" sz="3200" b="1" i="0" u="none" strike="noStrike" cap="none" dirty="0">
                <a:solidFill>
                  <a:schemeClr val="bg1"/>
                </a:solidFill>
                <a:latin typeface="Arial"/>
                <a:ea typeface="Arial"/>
                <a:cs typeface="Arial"/>
                <a:sym typeface="Arial"/>
              </a:rPr>
              <a:t> </a:t>
            </a:r>
            <a:r>
              <a:rPr lang="en-US" sz="3200" b="1" i="0" u="none" strike="noStrike" cap="none" dirty="0" err="1">
                <a:solidFill>
                  <a:schemeClr val="bg1"/>
                </a:solidFill>
                <a:latin typeface="Arial"/>
                <a:ea typeface="Arial"/>
                <a:cs typeface="Arial"/>
                <a:sym typeface="Arial"/>
              </a:rPr>
              <a:t>profesional</a:t>
            </a:r>
            <a:r>
              <a:rPr lang="en-US" sz="3200" b="1" i="0" u="none" strike="noStrike" cap="none" dirty="0">
                <a:solidFill>
                  <a:schemeClr val="bg1"/>
                </a:solidFill>
                <a:latin typeface="Arial"/>
                <a:ea typeface="Arial"/>
                <a:cs typeface="Arial"/>
                <a:sym typeface="Arial"/>
              </a:rPr>
              <a:t> </a:t>
            </a:r>
            <a:r>
              <a:rPr lang="en-US" sz="3200" b="1" i="0" u="none" strike="noStrike" cap="none" dirty="0" err="1">
                <a:solidFill>
                  <a:schemeClr val="bg1"/>
                </a:solidFill>
                <a:latin typeface="Arial"/>
                <a:ea typeface="Arial"/>
                <a:cs typeface="Arial"/>
                <a:sym typeface="Arial"/>
              </a:rPr>
              <a:t>dapat</a:t>
            </a:r>
            <a:r>
              <a:rPr lang="en-US" sz="3200" b="1" i="0" u="none" strike="noStrike" cap="none" dirty="0">
                <a:solidFill>
                  <a:schemeClr val="bg1"/>
                </a:solidFill>
                <a:latin typeface="Arial"/>
                <a:ea typeface="Arial"/>
                <a:cs typeface="Arial"/>
                <a:sym typeface="Arial"/>
              </a:rPr>
              <a:t> </a:t>
            </a:r>
            <a:r>
              <a:rPr lang="en-US" sz="3200" b="1" i="0" u="none" strike="noStrike" cap="none" dirty="0" err="1">
                <a:solidFill>
                  <a:schemeClr val="bg1"/>
                </a:solidFill>
                <a:latin typeface="Arial"/>
                <a:ea typeface="Arial"/>
                <a:cs typeface="Arial"/>
                <a:sym typeface="Arial"/>
              </a:rPr>
              <a:t>membuat</a:t>
            </a:r>
            <a:r>
              <a:rPr lang="en-US" sz="3200" b="1" i="0" u="none" strike="noStrike" cap="none" dirty="0">
                <a:solidFill>
                  <a:schemeClr val="bg1"/>
                </a:solidFill>
                <a:latin typeface="Arial"/>
                <a:ea typeface="Arial"/>
                <a:cs typeface="Arial"/>
                <a:sym typeface="Arial"/>
              </a:rPr>
              <a:t> </a:t>
            </a:r>
            <a:r>
              <a:rPr lang="en-US" sz="3200" b="1" i="0" u="none" strike="noStrike" cap="none" dirty="0" err="1">
                <a:solidFill>
                  <a:schemeClr val="bg1"/>
                </a:solidFill>
                <a:latin typeface="Arial"/>
                <a:ea typeface="Arial"/>
                <a:cs typeface="Arial"/>
                <a:sym typeface="Arial"/>
              </a:rPr>
              <a:t>rekomendasi</a:t>
            </a:r>
            <a:r>
              <a:rPr lang="en-US" sz="3200" b="1" i="0" u="none" strike="noStrike" cap="none" dirty="0">
                <a:solidFill>
                  <a:schemeClr val="bg1"/>
                </a:solidFill>
                <a:latin typeface="Arial"/>
                <a:ea typeface="Arial"/>
                <a:cs typeface="Arial"/>
                <a:sym typeface="Arial"/>
              </a:rPr>
              <a:t> </a:t>
            </a:r>
            <a:r>
              <a:rPr lang="en-US" sz="3200" b="1" i="0" u="none" strike="noStrike" cap="none" dirty="0" err="1">
                <a:solidFill>
                  <a:schemeClr val="bg1"/>
                </a:solidFill>
                <a:latin typeface="Arial"/>
                <a:ea typeface="Arial"/>
                <a:cs typeface="Arial"/>
                <a:sym typeface="Arial"/>
              </a:rPr>
              <a:t>baik</a:t>
            </a:r>
            <a:endParaRPr sz="3200" b="1" i="0" u="none" strike="noStrike" cap="none" dirty="0">
              <a:solidFill>
                <a:schemeClr val="bg1"/>
              </a:solidFill>
              <a:latin typeface="Arial"/>
              <a:ea typeface="Arial"/>
              <a:cs typeface="Arial"/>
              <a:sym typeface="Arial"/>
            </a:endParaRPr>
          </a:p>
        </p:txBody>
      </p:sp>
      <p:pic>
        <p:nvPicPr>
          <p:cNvPr id="645" name="Google Shape;645;p13"/>
          <p:cNvPicPr preferRelativeResize="0"/>
          <p:nvPr/>
        </p:nvPicPr>
        <p:blipFill rotWithShape="1">
          <a:blip r:embed="rId3">
            <a:alphaModFix/>
          </a:blip>
          <a:srcRect/>
          <a:stretch/>
        </p:blipFill>
        <p:spPr>
          <a:xfrm>
            <a:off x="348343" y="1300820"/>
            <a:ext cx="4912735" cy="3652180"/>
          </a:xfrm>
          <a:prstGeom prst="rect">
            <a:avLst/>
          </a:prstGeom>
          <a:noFill/>
          <a:ln>
            <a:noFill/>
          </a:ln>
        </p:spPr>
      </p:pic>
      <p:sp>
        <p:nvSpPr>
          <p:cNvPr id="646" name="Google Shape;646;p13"/>
          <p:cNvSpPr txBox="1"/>
          <p:nvPr/>
        </p:nvSpPr>
        <p:spPr>
          <a:xfrm>
            <a:off x="6129129" y="1108855"/>
            <a:ext cx="6062871" cy="504749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400"/>
              <a:buFont typeface="Noto Sans Symbols"/>
              <a:buChar char="▪"/>
            </a:pPr>
            <a:r>
              <a:rPr lang="en-US" sz="2400" b="1" i="0" u="none" strike="noStrike" cap="none" dirty="0" err="1">
                <a:solidFill>
                  <a:srgbClr val="000000"/>
                </a:solidFill>
                <a:latin typeface="Arial"/>
                <a:ea typeface="Arial"/>
                <a:cs typeface="Arial"/>
                <a:sym typeface="Arial"/>
              </a:rPr>
              <a:t>Diperlukan</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asesor</a:t>
            </a:r>
            <a:r>
              <a:rPr lang="en-US" sz="2400" b="1" i="0" u="none" strike="noStrike" cap="none" dirty="0">
                <a:solidFill>
                  <a:srgbClr val="000000"/>
                </a:solidFill>
                <a:latin typeface="Arial"/>
                <a:ea typeface="Arial"/>
                <a:cs typeface="Arial"/>
                <a:sym typeface="Arial"/>
              </a:rPr>
              <a:t> yang </a:t>
            </a:r>
            <a:r>
              <a:rPr lang="en-US" sz="2400" b="1" i="0" u="none" strike="noStrike" cap="none" dirty="0" err="1">
                <a:solidFill>
                  <a:srgbClr val="000000"/>
                </a:solidFill>
                <a:latin typeface="Arial"/>
                <a:ea typeface="Arial"/>
                <a:cs typeface="Arial"/>
                <a:sym typeface="Arial"/>
              </a:rPr>
              <a:t>paham</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betul</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persekolahan</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sehingga</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dapat</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FF0000"/>
                </a:solidFill>
                <a:latin typeface="Arial"/>
                <a:ea typeface="Arial"/>
                <a:cs typeface="Arial"/>
                <a:sym typeface="Arial"/>
              </a:rPr>
              <a:t>menemukan</a:t>
            </a:r>
            <a:r>
              <a:rPr lang="en-US" sz="2400" b="1" i="0" u="none" strike="noStrike" cap="none" dirty="0">
                <a:solidFill>
                  <a:srgbClr val="FF0000"/>
                </a:solidFill>
                <a:latin typeface="Arial"/>
                <a:ea typeface="Arial"/>
                <a:cs typeface="Arial"/>
                <a:sym typeface="Arial"/>
              </a:rPr>
              <a:t> </a:t>
            </a:r>
            <a:r>
              <a:rPr lang="en-US" sz="2400" b="1" i="0" u="none" strike="noStrike" cap="none" dirty="0" err="1">
                <a:solidFill>
                  <a:srgbClr val="FF0000"/>
                </a:solidFill>
                <a:latin typeface="Arial"/>
                <a:ea typeface="Arial"/>
                <a:cs typeface="Arial"/>
                <a:sym typeface="Arial"/>
              </a:rPr>
              <a:t>faktor</a:t>
            </a:r>
            <a:r>
              <a:rPr lang="en-US" sz="2400" b="1" i="0" u="none" strike="noStrike" cap="none" dirty="0">
                <a:solidFill>
                  <a:srgbClr val="FF0000"/>
                </a:solidFill>
                <a:latin typeface="Arial"/>
                <a:ea typeface="Arial"/>
                <a:cs typeface="Arial"/>
                <a:sym typeface="Arial"/>
              </a:rPr>
              <a:t> </a:t>
            </a:r>
            <a:r>
              <a:rPr lang="en-US" sz="2400" b="1" i="0" u="none" strike="noStrike" cap="none" dirty="0" err="1">
                <a:solidFill>
                  <a:srgbClr val="FF0000"/>
                </a:solidFill>
                <a:latin typeface="Arial"/>
                <a:ea typeface="Arial"/>
                <a:cs typeface="Arial"/>
                <a:sym typeface="Arial"/>
              </a:rPr>
              <a:t>yg</a:t>
            </a:r>
            <a:r>
              <a:rPr lang="en-US" sz="2400" b="1" i="0" u="none" strike="noStrike" cap="none" dirty="0">
                <a:solidFill>
                  <a:srgbClr val="FF0000"/>
                </a:solidFill>
                <a:latin typeface="Arial"/>
                <a:ea typeface="Arial"/>
                <a:cs typeface="Arial"/>
                <a:sym typeface="Arial"/>
              </a:rPr>
              <a:t> punya </a:t>
            </a:r>
            <a:r>
              <a:rPr lang="en-US" sz="2400" b="1" i="0" u="none" strike="noStrike" cap="none" dirty="0" err="1">
                <a:solidFill>
                  <a:srgbClr val="FF0000"/>
                </a:solidFill>
                <a:latin typeface="Arial"/>
                <a:ea typeface="Arial"/>
                <a:cs typeface="Arial"/>
                <a:sym typeface="Arial"/>
              </a:rPr>
              <a:t>daya</a:t>
            </a:r>
            <a:r>
              <a:rPr lang="en-US" sz="2400" b="1" i="0" u="none" strike="noStrike" cap="none" dirty="0">
                <a:solidFill>
                  <a:srgbClr val="FF0000"/>
                </a:solidFill>
                <a:latin typeface="Arial"/>
                <a:ea typeface="Arial"/>
                <a:cs typeface="Arial"/>
                <a:sym typeface="Arial"/>
              </a:rPr>
              <a:t> </a:t>
            </a:r>
            <a:r>
              <a:rPr lang="en-US" sz="2400" b="1" i="0" u="none" strike="noStrike" cap="none" dirty="0" err="1">
                <a:solidFill>
                  <a:srgbClr val="FF0000"/>
                </a:solidFill>
                <a:latin typeface="Arial"/>
                <a:ea typeface="Arial"/>
                <a:cs typeface="Arial"/>
                <a:sym typeface="Arial"/>
              </a:rPr>
              <a:t>ungkit</a:t>
            </a:r>
            <a:r>
              <a:rPr lang="en-US" sz="2400" b="1" i="0" u="none" strike="noStrike" cap="none" dirty="0">
                <a:solidFill>
                  <a:srgbClr val="FF0000"/>
                </a:solidFill>
                <a:latin typeface="Arial"/>
                <a:ea typeface="Arial"/>
                <a:cs typeface="Arial"/>
                <a:sym typeface="Arial"/>
              </a:rPr>
              <a:t> </a:t>
            </a:r>
            <a:r>
              <a:rPr lang="en-US" sz="2400" b="1" i="0" u="none" strike="noStrike" cap="none" dirty="0" err="1">
                <a:solidFill>
                  <a:srgbClr val="FF0000"/>
                </a:solidFill>
                <a:latin typeface="Arial"/>
                <a:ea typeface="Arial"/>
                <a:cs typeface="Arial"/>
                <a:sym typeface="Arial"/>
              </a:rPr>
              <a:t>tinggi</a:t>
            </a:r>
            <a:r>
              <a:rPr lang="en-US" sz="2400" b="1" dirty="0"/>
              <a:t>, </a:t>
            </a:r>
            <a:r>
              <a:rPr lang="en-US" sz="2400" b="1" i="0" u="none" strike="noStrike" cap="none" dirty="0" err="1">
                <a:solidFill>
                  <a:srgbClr val="000000"/>
                </a:solidFill>
                <a:latin typeface="Arial"/>
                <a:ea typeface="Arial"/>
                <a:cs typeface="Arial"/>
                <a:sym typeface="Arial"/>
              </a:rPr>
              <a:t>sederhana</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murah</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tetapi</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berdampak</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signifikan</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thd</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mutu</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sekolah</a:t>
            </a:r>
            <a:r>
              <a:rPr lang="en-US" sz="2400" b="1" i="0" u="none" strike="noStrike" cap="none" dirty="0">
                <a:solidFill>
                  <a:srgbClr val="000000"/>
                </a:solidFill>
                <a:latin typeface="Arial"/>
                <a:ea typeface="Arial"/>
                <a:cs typeface="Arial"/>
                <a:sym typeface="Arial"/>
              </a:rPr>
              <a:t>.</a:t>
            </a:r>
          </a:p>
          <a:p>
            <a:pPr marL="285750" marR="0" lvl="0" indent="-285750" algn="l" rtl="0">
              <a:lnSpc>
                <a:spcPct val="100000"/>
              </a:lnSpc>
              <a:spcBef>
                <a:spcPts val="0"/>
              </a:spcBef>
              <a:spcAft>
                <a:spcPts val="0"/>
              </a:spcAft>
              <a:buClr>
                <a:srgbClr val="000000"/>
              </a:buClr>
              <a:buSzPts val="2400"/>
              <a:buFont typeface="Noto Sans Symbols"/>
              <a:buChar char="▪"/>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rgbClr val="000000"/>
              </a:buClr>
              <a:buSzPts val="2400"/>
              <a:buFont typeface="Noto Sans Symbols"/>
              <a:buChar char="▪"/>
            </a:pPr>
            <a:r>
              <a:rPr lang="en-US" sz="2400" b="1" i="0" u="none" strike="noStrike" cap="none" dirty="0" err="1">
                <a:solidFill>
                  <a:srgbClr val="000000"/>
                </a:solidFill>
                <a:latin typeface="Arial"/>
                <a:ea typeface="Arial"/>
                <a:cs typeface="Arial"/>
                <a:sym typeface="Arial"/>
              </a:rPr>
              <a:t>Dapat</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berpikir</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organisasi</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sekolah</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sbg</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sebuah</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sistem</a:t>
            </a:r>
            <a:r>
              <a:rPr lang="en-US" sz="2400" b="1" i="0" u="none" strike="noStrike" cap="none" dirty="0">
                <a:solidFill>
                  <a:srgbClr val="000000"/>
                </a:solidFill>
                <a:latin typeface="Arial"/>
                <a:ea typeface="Arial"/>
                <a:cs typeface="Arial"/>
                <a:sym typeface="Arial"/>
              </a:rPr>
              <a:t>.</a:t>
            </a:r>
          </a:p>
          <a:p>
            <a:pPr marL="285750" marR="0" lvl="0" indent="-285750" algn="l" rtl="0">
              <a:lnSpc>
                <a:spcPct val="100000"/>
              </a:lnSpc>
              <a:spcBef>
                <a:spcPts val="1200"/>
              </a:spcBef>
              <a:spcAft>
                <a:spcPts val="0"/>
              </a:spcAft>
              <a:buClr>
                <a:srgbClr val="000000"/>
              </a:buClr>
              <a:buSzPts val="2400"/>
              <a:buFont typeface="Noto Sans Symbols"/>
              <a:buChar char="▪"/>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rgbClr val="000000"/>
              </a:buClr>
              <a:buSzPts val="2400"/>
              <a:buFont typeface="Noto Sans Symbols"/>
              <a:buChar char="▪"/>
            </a:pPr>
            <a:r>
              <a:rPr lang="en-US" sz="2400" b="1" i="0" u="none" strike="noStrike" cap="none" dirty="0" err="1">
                <a:solidFill>
                  <a:srgbClr val="000000"/>
                </a:solidFill>
                <a:latin typeface="Arial"/>
                <a:ea typeface="Arial"/>
                <a:cs typeface="Arial"/>
                <a:sym typeface="Arial"/>
              </a:rPr>
              <a:t>Tidak</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sekedar</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berpikir</a:t>
            </a:r>
            <a:r>
              <a:rPr lang="en-US" sz="2400" b="1" i="0" u="none" strike="noStrike" cap="none" dirty="0">
                <a:solidFill>
                  <a:srgbClr val="000000"/>
                </a:solidFill>
                <a:latin typeface="Arial"/>
                <a:ea typeface="Arial"/>
                <a:cs typeface="Arial"/>
                <a:sym typeface="Arial"/>
              </a:rPr>
              <a:t> linier, </a:t>
            </a:r>
            <a:r>
              <a:rPr lang="en-US" sz="2400" b="1" i="0" u="none" strike="noStrike" cap="none" dirty="0" err="1">
                <a:solidFill>
                  <a:srgbClr val="000000"/>
                </a:solidFill>
                <a:latin typeface="Arial"/>
                <a:ea typeface="Arial"/>
                <a:cs typeface="Arial"/>
                <a:sym typeface="Arial"/>
              </a:rPr>
              <a:t>tetapi</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menemukan</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faktor</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kunci</a:t>
            </a:r>
            <a:r>
              <a:rPr lang="en-US" sz="2400" b="1" i="0" u="none" strike="noStrike" cap="none" dirty="0">
                <a:solidFill>
                  <a:srgbClr val="000000"/>
                </a:solidFill>
                <a:latin typeface="Arial"/>
                <a:ea typeface="Arial"/>
                <a:cs typeface="Arial"/>
                <a:sym typeface="Arial"/>
              </a:rPr>
              <a:t> </a:t>
            </a:r>
            <a:r>
              <a:rPr lang="en-US" sz="2400" b="1" i="0" u="none" strike="noStrike" cap="none" dirty="0" err="1">
                <a:solidFill>
                  <a:srgbClr val="000000"/>
                </a:solidFill>
                <a:latin typeface="Arial"/>
                <a:ea typeface="Arial"/>
                <a:cs typeface="Arial"/>
                <a:sym typeface="Arial"/>
              </a:rPr>
              <a:t>dibalik</a:t>
            </a:r>
            <a:r>
              <a:rPr lang="en-US" sz="2400" b="1" i="0" u="none" strike="noStrike" cap="none" dirty="0">
                <a:solidFill>
                  <a:srgbClr val="000000"/>
                </a:solidFill>
                <a:latin typeface="Arial"/>
                <a:ea typeface="Arial"/>
                <a:cs typeface="Arial"/>
                <a:sym typeface="Arial"/>
              </a:rPr>
              <a:t> </a:t>
            </a:r>
            <a:r>
              <a:rPr lang="en-US" sz="2400" b="1" dirty="0" err="1"/>
              <a:t>gejala</a:t>
            </a:r>
            <a:r>
              <a:rPr lang="en-US" sz="2400" b="1" i="0" u="none" strike="noStrike" cap="none" dirty="0">
                <a:solidFill>
                  <a:srgbClr val="000000"/>
                </a:solidFill>
                <a:latin typeface="Arial"/>
                <a:ea typeface="Arial"/>
                <a:cs typeface="Arial"/>
                <a:sym typeface="Arial"/>
              </a:rPr>
              <a:t> yang </a:t>
            </a:r>
            <a:r>
              <a:rPr lang="en-US" sz="2400" b="1" i="0" u="none" strike="noStrike" cap="none" dirty="0" err="1">
                <a:solidFill>
                  <a:srgbClr val="000000"/>
                </a:solidFill>
                <a:latin typeface="Arial"/>
                <a:ea typeface="Arial"/>
                <a:cs typeface="Arial"/>
                <a:sym typeface="Arial"/>
              </a:rPr>
              <a:t>tampak</a:t>
            </a:r>
            <a:r>
              <a:rPr lang="en-US" sz="2400" b="1" i="0" u="none" strike="noStrike" cap="none" dirty="0">
                <a:solidFill>
                  <a:srgbClr val="000000"/>
                </a:solidFill>
                <a:latin typeface="Arial"/>
                <a:ea typeface="Arial"/>
                <a:cs typeface="Arial"/>
                <a:sym typeface="Arial"/>
              </a:rPr>
              <a:t>.</a:t>
            </a:r>
            <a:endParaRPr sz="2400" b="1" i="0" u="none" strike="noStrike" cap="none" dirty="0">
              <a:solidFill>
                <a:srgbClr val="000000"/>
              </a:solidFill>
              <a:latin typeface="Arial"/>
              <a:ea typeface="Arial"/>
              <a:cs typeface="Arial"/>
              <a:sym typeface="Arial"/>
            </a:endParaRPr>
          </a:p>
        </p:txBody>
      </p:sp>
      <p:sp>
        <p:nvSpPr>
          <p:cNvPr id="647" name="Google Shape;647;p13"/>
          <p:cNvSpPr/>
          <p:nvPr/>
        </p:nvSpPr>
        <p:spPr>
          <a:xfrm>
            <a:off x="5416826" y="2792746"/>
            <a:ext cx="831576" cy="1679714"/>
          </a:xfrm>
          <a:prstGeom prst="rightArrow">
            <a:avLst>
              <a:gd name="adj1" fmla="val 50000"/>
              <a:gd name="adj2" fmla="val 50000"/>
            </a:avLst>
          </a:prstGeom>
          <a:solidFill>
            <a:srgbClr val="F7CAAC"/>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5"/>
                                        </p:tgtEl>
                                        <p:attrNameLst>
                                          <p:attrName>style.visibility</p:attrName>
                                        </p:attrNameLst>
                                      </p:cBhvr>
                                      <p:to>
                                        <p:strVal val="visible"/>
                                      </p:to>
                                    </p:set>
                                    <p:animEffect transition="in" filter="fade">
                                      <p:cBhvr>
                                        <p:cTn id="7" dur="2000"/>
                                        <p:tgtEl>
                                          <p:spTgt spid="6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7"/>
                                        </p:tgtEl>
                                        <p:attrNameLst>
                                          <p:attrName>style.visibility</p:attrName>
                                        </p:attrNameLst>
                                      </p:cBhvr>
                                      <p:to>
                                        <p:strVal val="visible"/>
                                      </p:to>
                                    </p:set>
                                    <p:animEffect transition="in" filter="fade">
                                      <p:cBhvr>
                                        <p:cTn id="12" dur="2000"/>
                                        <p:tgtEl>
                                          <p:spTgt spid="6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6">
                                            <p:txEl>
                                              <p:pRg st="0" end="0"/>
                                            </p:txEl>
                                          </p:spTgt>
                                        </p:tgtEl>
                                        <p:attrNameLst>
                                          <p:attrName>style.visibility</p:attrName>
                                        </p:attrNameLst>
                                      </p:cBhvr>
                                      <p:to>
                                        <p:strVal val="visible"/>
                                      </p:to>
                                    </p:set>
                                    <p:animEffect transition="in" filter="fade">
                                      <p:cBhvr>
                                        <p:cTn id="17" dur="2000"/>
                                        <p:tgtEl>
                                          <p:spTgt spid="64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6">
                                            <p:txEl>
                                              <p:pRg st="2" end="2"/>
                                            </p:txEl>
                                          </p:spTgt>
                                        </p:tgtEl>
                                        <p:attrNameLst>
                                          <p:attrName>style.visibility</p:attrName>
                                        </p:attrNameLst>
                                      </p:cBhvr>
                                      <p:to>
                                        <p:strVal val="visible"/>
                                      </p:to>
                                    </p:set>
                                    <p:animEffect transition="in" filter="fade">
                                      <p:cBhvr>
                                        <p:cTn id="22" dur="2000"/>
                                        <p:tgtEl>
                                          <p:spTgt spid="64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6">
                                            <p:txEl>
                                              <p:pRg st="4" end="4"/>
                                            </p:txEl>
                                          </p:spTgt>
                                        </p:tgtEl>
                                        <p:attrNameLst>
                                          <p:attrName>style.visibility</p:attrName>
                                        </p:attrNameLst>
                                      </p:cBhvr>
                                      <p:to>
                                        <p:strVal val="visible"/>
                                      </p:to>
                                    </p:set>
                                    <p:animEffect transition="in" filter="fade">
                                      <p:cBhvr>
                                        <p:cTn id="27" dur="2000"/>
                                        <p:tgtEl>
                                          <p:spTgt spid="6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51"/>
        <p:cNvGrpSpPr/>
        <p:nvPr/>
      </p:nvGrpSpPr>
      <p:grpSpPr>
        <a:xfrm>
          <a:off x="0" y="0"/>
          <a:ext cx="0" cy="0"/>
          <a:chOff x="0" y="0"/>
          <a:chExt cx="0" cy="0"/>
        </a:xfrm>
      </p:grpSpPr>
      <p:sp>
        <p:nvSpPr>
          <p:cNvPr id="652" name="Google Shape;652;g91c84b1e1d_1_800"/>
          <p:cNvSpPr txBox="1">
            <a:spLocks noGrp="1"/>
          </p:cNvSpPr>
          <p:nvPr>
            <p:ph type="title"/>
          </p:nvPr>
        </p:nvSpPr>
        <p:spPr>
          <a:xfrm>
            <a:off x="888631" y="2349925"/>
            <a:ext cx="3498900" cy="2456400"/>
          </a:xfrm>
          <a:prstGeom prst="rect">
            <a:avLst/>
          </a:prstGeom>
          <a:noFill/>
          <a:ln>
            <a:noFill/>
          </a:ln>
        </p:spPr>
        <p:txBody>
          <a:bodyPr spcFirstLastPara="1" wrap="square" lIns="228600" tIns="228600" rIns="228600" bIns="228600" anchor="ctr" anchorCtr="0">
            <a:noAutofit/>
          </a:bodyPr>
          <a:lstStyle/>
          <a:p>
            <a:pPr marL="0" lvl="0" indent="0" algn="ctr" rtl="0">
              <a:lnSpc>
                <a:spcPct val="85000"/>
              </a:lnSpc>
              <a:spcBef>
                <a:spcPts val="0"/>
              </a:spcBef>
              <a:spcAft>
                <a:spcPts val="0"/>
              </a:spcAft>
              <a:buClr>
                <a:srgbClr val="FFFEFF"/>
              </a:buClr>
              <a:buSzPts val="3700"/>
              <a:buFont typeface="Calibri"/>
              <a:buNone/>
            </a:pPr>
            <a:r>
              <a:rPr lang="en-US" sz="3700"/>
              <a:t>Ciri Rekomendasi Kinerja</a:t>
            </a:r>
            <a:br>
              <a:rPr lang="en-US" sz="3700"/>
            </a:br>
            <a:r>
              <a:rPr lang="en-US" sz="3700"/>
              <a:t>(Suyanto, 20)</a:t>
            </a:r>
            <a:endParaRPr sz="3700"/>
          </a:p>
        </p:txBody>
      </p:sp>
      <p:grpSp>
        <p:nvGrpSpPr>
          <p:cNvPr id="653" name="Google Shape;653;g91c84b1e1d_1_800"/>
          <p:cNvGrpSpPr/>
          <p:nvPr/>
        </p:nvGrpSpPr>
        <p:grpSpPr>
          <a:xfrm>
            <a:off x="5574890" y="840015"/>
            <a:ext cx="5821800" cy="5214240"/>
            <a:chOff x="0" y="36829"/>
            <a:chExt cx="5821800" cy="5214240"/>
          </a:xfrm>
        </p:grpSpPr>
        <p:sp>
          <p:nvSpPr>
            <p:cNvPr id="654" name="Google Shape;654;g91c84b1e1d_1_800"/>
            <p:cNvSpPr/>
            <p:nvPr/>
          </p:nvSpPr>
          <p:spPr>
            <a:xfrm>
              <a:off x="0" y="36829"/>
              <a:ext cx="5821800" cy="1193400"/>
            </a:xfrm>
            <a:prstGeom prst="roundRect">
              <a:avLst>
                <a:gd name="adj" fmla="val 16667"/>
              </a:avLst>
            </a:prstGeom>
            <a:solidFill>
              <a:srgbClr val="3978C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5" name="Google Shape;655;g91c84b1e1d_1_800"/>
            <p:cNvSpPr txBox="1"/>
            <p:nvPr/>
          </p:nvSpPr>
          <p:spPr>
            <a:xfrm>
              <a:off x="58257" y="95086"/>
              <a:ext cx="5705400" cy="1077000"/>
            </a:xfrm>
            <a:prstGeom prst="rect">
              <a:avLst/>
            </a:prstGeom>
            <a:noFill/>
            <a:ln>
              <a:noFill/>
            </a:ln>
          </p:spPr>
          <p:txBody>
            <a:bodyPr spcFirstLastPara="1" wrap="square" lIns="194300" tIns="194300" rIns="194300" bIns="194300" anchor="ctr" anchorCtr="0">
              <a:noAutofit/>
            </a:bodyPr>
            <a:lstStyle/>
            <a:p>
              <a:pPr marL="0" marR="0" lvl="0" indent="0" algn="l" rtl="0">
                <a:lnSpc>
                  <a:spcPct val="90000"/>
                </a:lnSpc>
                <a:spcBef>
                  <a:spcPts val="0"/>
                </a:spcBef>
                <a:spcAft>
                  <a:spcPts val="0"/>
                </a:spcAft>
                <a:buClr>
                  <a:schemeClr val="lt1"/>
                </a:buClr>
                <a:buSzPts val="5100"/>
                <a:buFont typeface="Rockwell"/>
                <a:buNone/>
              </a:pPr>
              <a:r>
                <a:rPr lang="en-US" sz="5100" b="0" i="0" u="none" strike="noStrike" cap="none">
                  <a:solidFill>
                    <a:schemeClr val="lt1"/>
                  </a:solidFill>
                  <a:latin typeface="Rockwell"/>
                  <a:ea typeface="Rockwell"/>
                  <a:cs typeface="Rockwell"/>
                  <a:sym typeface="Rockwell"/>
                </a:rPr>
                <a:t>Mempengaruhi </a:t>
              </a:r>
              <a:endParaRPr sz="5100" b="0" i="0" u="none" strike="noStrike" cap="none">
                <a:solidFill>
                  <a:schemeClr val="lt1"/>
                </a:solidFill>
                <a:latin typeface="Rockwell"/>
                <a:ea typeface="Rockwell"/>
                <a:cs typeface="Rockwell"/>
                <a:sym typeface="Rockwell"/>
              </a:endParaRPr>
            </a:p>
          </p:txBody>
        </p:sp>
        <p:sp>
          <p:nvSpPr>
            <p:cNvPr id="656" name="Google Shape;656;g91c84b1e1d_1_800"/>
            <p:cNvSpPr/>
            <p:nvPr/>
          </p:nvSpPr>
          <p:spPr>
            <a:xfrm>
              <a:off x="0" y="1377109"/>
              <a:ext cx="5821800" cy="1193400"/>
            </a:xfrm>
            <a:prstGeom prst="roundRect">
              <a:avLst>
                <a:gd name="adj" fmla="val 16667"/>
              </a:avLst>
            </a:prstGeom>
            <a:solidFill>
              <a:srgbClr val="404DC7"/>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g91c84b1e1d_1_800"/>
            <p:cNvSpPr txBox="1"/>
            <p:nvPr/>
          </p:nvSpPr>
          <p:spPr>
            <a:xfrm>
              <a:off x="58257" y="1435366"/>
              <a:ext cx="5705400" cy="1077000"/>
            </a:xfrm>
            <a:prstGeom prst="rect">
              <a:avLst/>
            </a:prstGeom>
            <a:noFill/>
            <a:ln>
              <a:noFill/>
            </a:ln>
          </p:spPr>
          <p:txBody>
            <a:bodyPr spcFirstLastPara="1" wrap="square" lIns="194300" tIns="194300" rIns="194300" bIns="194300" anchor="ctr" anchorCtr="0">
              <a:noAutofit/>
            </a:bodyPr>
            <a:lstStyle/>
            <a:p>
              <a:pPr marL="0" marR="0" lvl="0" indent="0" algn="l" rtl="0">
                <a:lnSpc>
                  <a:spcPct val="90000"/>
                </a:lnSpc>
                <a:spcBef>
                  <a:spcPts val="0"/>
                </a:spcBef>
                <a:spcAft>
                  <a:spcPts val="0"/>
                </a:spcAft>
                <a:buClr>
                  <a:schemeClr val="lt1"/>
                </a:buClr>
                <a:buSzPts val="5100"/>
                <a:buFont typeface="Rockwell"/>
                <a:buNone/>
              </a:pPr>
              <a:r>
                <a:rPr lang="en-US" sz="5100" b="0" i="0" u="none" strike="noStrike" cap="none">
                  <a:solidFill>
                    <a:schemeClr val="lt1"/>
                  </a:solidFill>
                  <a:latin typeface="Rockwell"/>
                  <a:ea typeface="Rockwell"/>
                  <a:cs typeface="Rockwell"/>
                  <a:sym typeface="Rockwell"/>
                </a:rPr>
                <a:t>Mengarahkan</a:t>
              </a:r>
              <a:endParaRPr sz="5100" b="0" i="0" u="none" strike="noStrike" cap="none">
                <a:solidFill>
                  <a:schemeClr val="lt1"/>
                </a:solidFill>
                <a:latin typeface="Rockwell"/>
                <a:ea typeface="Rockwell"/>
                <a:cs typeface="Rockwell"/>
                <a:sym typeface="Rockwell"/>
              </a:endParaRPr>
            </a:p>
          </p:txBody>
        </p:sp>
        <p:sp>
          <p:nvSpPr>
            <p:cNvPr id="658" name="Google Shape;658;g91c84b1e1d_1_800"/>
            <p:cNvSpPr/>
            <p:nvPr/>
          </p:nvSpPr>
          <p:spPr>
            <a:xfrm>
              <a:off x="0" y="2717389"/>
              <a:ext cx="5821800" cy="1193400"/>
            </a:xfrm>
            <a:prstGeom prst="roundRect">
              <a:avLst>
                <a:gd name="adj" fmla="val 16667"/>
              </a:avLst>
            </a:prstGeom>
            <a:solidFill>
              <a:srgbClr val="6A48CC"/>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g91c84b1e1d_1_800"/>
            <p:cNvSpPr txBox="1"/>
            <p:nvPr/>
          </p:nvSpPr>
          <p:spPr>
            <a:xfrm>
              <a:off x="58257" y="2775646"/>
              <a:ext cx="5705400" cy="1077000"/>
            </a:xfrm>
            <a:prstGeom prst="rect">
              <a:avLst/>
            </a:prstGeom>
            <a:noFill/>
            <a:ln>
              <a:noFill/>
            </a:ln>
          </p:spPr>
          <p:txBody>
            <a:bodyPr spcFirstLastPara="1" wrap="square" lIns="194300" tIns="194300" rIns="194300" bIns="194300" anchor="ctr" anchorCtr="0">
              <a:noAutofit/>
            </a:bodyPr>
            <a:lstStyle/>
            <a:p>
              <a:pPr marL="0" marR="0" lvl="0" indent="0" algn="l" rtl="0">
                <a:lnSpc>
                  <a:spcPct val="90000"/>
                </a:lnSpc>
                <a:spcBef>
                  <a:spcPts val="0"/>
                </a:spcBef>
                <a:spcAft>
                  <a:spcPts val="0"/>
                </a:spcAft>
                <a:buClr>
                  <a:schemeClr val="lt1"/>
                </a:buClr>
                <a:buSzPts val="5100"/>
                <a:buFont typeface="Rockwell"/>
                <a:buNone/>
              </a:pPr>
              <a:r>
                <a:rPr lang="en-US" sz="5100" b="0" i="0" u="none" strike="noStrike" cap="none">
                  <a:solidFill>
                    <a:schemeClr val="lt1"/>
                  </a:solidFill>
                  <a:latin typeface="Rockwell"/>
                  <a:ea typeface="Rockwell"/>
                  <a:cs typeface="Rockwell"/>
                  <a:sym typeface="Rockwell"/>
                </a:rPr>
                <a:t>Menggerakkan</a:t>
              </a:r>
              <a:endParaRPr sz="5100" b="0" i="0" u="none" strike="noStrike" cap="none">
                <a:solidFill>
                  <a:schemeClr val="lt1"/>
                </a:solidFill>
                <a:latin typeface="Rockwell"/>
                <a:ea typeface="Rockwell"/>
                <a:cs typeface="Rockwell"/>
                <a:sym typeface="Rockwell"/>
              </a:endParaRPr>
            </a:p>
          </p:txBody>
        </p:sp>
        <p:sp>
          <p:nvSpPr>
            <p:cNvPr id="660" name="Google Shape;660;g91c84b1e1d_1_800"/>
            <p:cNvSpPr/>
            <p:nvPr/>
          </p:nvSpPr>
          <p:spPr>
            <a:xfrm>
              <a:off x="0" y="4057669"/>
              <a:ext cx="5821800" cy="1193400"/>
            </a:xfrm>
            <a:prstGeom prst="roundRect">
              <a:avLst>
                <a:gd name="adj" fmla="val 16667"/>
              </a:avLst>
            </a:prstGeom>
            <a:solidFill>
              <a:srgbClr val="9E4FD0"/>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g91c84b1e1d_1_800"/>
            <p:cNvSpPr txBox="1"/>
            <p:nvPr/>
          </p:nvSpPr>
          <p:spPr>
            <a:xfrm>
              <a:off x="58257" y="4115926"/>
              <a:ext cx="5705400" cy="1077000"/>
            </a:xfrm>
            <a:prstGeom prst="rect">
              <a:avLst/>
            </a:prstGeom>
            <a:noFill/>
            <a:ln>
              <a:noFill/>
            </a:ln>
          </p:spPr>
          <p:txBody>
            <a:bodyPr spcFirstLastPara="1" wrap="square" lIns="194300" tIns="194300" rIns="194300" bIns="194300" anchor="ctr" anchorCtr="0">
              <a:noAutofit/>
            </a:bodyPr>
            <a:lstStyle/>
            <a:p>
              <a:pPr marL="0" marR="0" lvl="0" indent="0" algn="l" rtl="0">
                <a:lnSpc>
                  <a:spcPct val="90000"/>
                </a:lnSpc>
                <a:spcBef>
                  <a:spcPts val="0"/>
                </a:spcBef>
                <a:spcAft>
                  <a:spcPts val="0"/>
                </a:spcAft>
                <a:buClr>
                  <a:schemeClr val="lt1"/>
                </a:buClr>
                <a:buSzPts val="5100"/>
                <a:buFont typeface="Rockwell"/>
                <a:buNone/>
              </a:pPr>
              <a:r>
                <a:rPr lang="en-US" sz="5100" b="0" i="0" u="none" strike="noStrike" cap="none">
                  <a:solidFill>
                    <a:schemeClr val="lt1"/>
                  </a:solidFill>
                  <a:latin typeface="Rockwell"/>
                  <a:ea typeface="Rockwell"/>
                  <a:cs typeface="Rockwell"/>
                  <a:sym typeface="Rockwell"/>
                </a:rPr>
                <a:t>Memberdayakan</a:t>
              </a:r>
              <a:endParaRPr sz="5100" b="0" i="0" u="none" strike="noStrike" cap="none">
                <a:solidFill>
                  <a:schemeClr val="lt1"/>
                </a:solidFill>
                <a:latin typeface="Rockwell"/>
                <a:ea typeface="Rockwell"/>
                <a:cs typeface="Rockwell"/>
                <a:sym typeface="Rockwe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65"/>
        <p:cNvGrpSpPr/>
        <p:nvPr/>
      </p:nvGrpSpPr>
      <p:grpSpPr>
        <a:xfrm>
          <a:off x="0" y="0"/>
          <a:ext cx="0" cy="0"/>
          <a:chOff x="0" y="0"/>
          <a:chExt cx="0" cy="0"/>
        </a:xfrm>
      </p:grpSpPr>
      <p:sp>
        <p:nvSpPr>
          <p:cNvPr id="666" name="Google Shape;666;g91c84b1e1d_1_8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67" name="Google Shape;667;g91c84b1e1d_1_813"/>
          <p:cNvSpPr/>
          <p:nvPr/>
        </p:nvSpPr>
        <p:spPr>
          <a:xfrm rot="-267455">
            <a:off x="298463" y="1022503"/>
            <a:ext cx="7292363" cy="5084155"/>
          </a:xfrm>
          <a:custGeom>
            <a:avLst/>
            <a:gdLst/>
            <a:ahLst/>
            <a:cxnLst/>
            <a:rect l="l" t="t" r="r" b="b"/>
            <a:pathLst>
              <a:path w="7817532" h="5450297" extrusionOk="0">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68" name="Google Shape;668;g91c84b1e1d_1_813"/>
          <p:cNvSpPr/>
          <p:nvPr/>
        </p:nvSpPr>
        <p:spPr>
          <a:xfrm rot="-2700000">
            <a:off x="3931110" y="-821431"/>
            <a:ext cx="8734804" cy="8180356"/>
          </a:xfrm>
          <a:custGeom>
            <a:avLst/>
            <a:gdLst/>
            <a:ahLst/>
            <a:cxnLst/>
            <a:rect l="l" t="t" r="r" b="b"/>
            <a:pathLst>
              <a:path w="9016699" h="8033868" extrusionOk="0">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69" name="Google Shape;669;g91c84b1e1d_1_813"/>
          <p:cNvSpPr txBox="1">
            <a:spLocks noGrp="1"/>
          </p:cNvSpPr>
          <p:nvPr>
            <p:ph type="title"/>
          </p:nvPr>
        </p:nvSpPr>
        <p:spPr>
          <a:xfrm>
            <a:off x="171816" y="2102275"/>
            <a:ext cx="3879073" cy="2456400"/>
          </a:xfrm>
          <a:prstGeom prst="rect">
            <a:avLst/>
          </a:prstGeom>
          <a:noFill/>
          <a:ln>
            <a:noFill/>
          </a:ln>
        </p:spPr>
        <p:txBody>
          <a:bodyPr spcFirstLastPara="1" wrap="square" lIns="228600" tIns="228600" rIns="228600" bIns="228600" anchor="ctr" anchorCtr="0">
            <a:noAutofit/>
          </a:bodyPr>
          <a:lstStyle/>
          <a:p>
            <a:pPr marL="0" lvl="0" indent="0" algn="l" rtl="0">
              <a:lnSpc>
                <a:spcPct val="85000"/>
              </a:lnSpc>
              <a:spcBef>
                <a:spcPts val="0"/>
              </a:spcBef>
              <a:spcAft>
                <a:spcPts val="0"/>
              </a:spcAft>
              <a:buClr>
                <a:srgbClr val="FFFEFF"/>
              </a:buClr>
              <a:buSzPts val="2800"/>
              <a:buFont typeface="Arial Black"/>
              <a:buNone/>
            </a:pPr>
            <a:r>
              <a:rPr lang="en-US" sz="2800" b="1">
                <a:latin typeface="Arial Black"/>
                <a:ea typeface="Arial Black"/>
                <a:cs typeface="Arial Black"/>
                <a:sym typeface="Arial Black"/>
              </a:rPr>
              <a:t>MEMPENGARUHI</a:t>
            </a:r>
            <a:r>
              <a:rPr lang="en-US" sz="3200" b="1"/>
              <a:t> </a:t>
            </a:r>
            <a:r>
              <a:rPr lang="en-US" sz="2700" b="1"/>
              <a:t>  </a:t>
            </a:r>
            <a:r>
              <a:rPr lang="en-US" sz="2700"/>
              <a:t>                 </a:t>
            </a:r>
            <a:endParaRPr sz="2700"/>
          </a:p>
        </p:txBody>
      </p:sp>
      <p:sp>
        <p:nvSpPr>
          <p:cNvPr id="670" name="Google Shape;670;g91c84b1e1d_1_813"/>
          <p:cNvSpPr txBox="1">
            <a:spLocks noGrp="1"/>
          </p:cNvSpPr>
          <p:nvPr>
            <p:ph type="body" idx="1"/>
          </p:nvPr>
        </p:nvSpPr>
        <p:spPr>
          <a:xfrm>
            <a:off x="4846325" y="1111200"/>
            <a:ext cx="6926100" cy="4635600"/>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2800"/>
              <a:buChar char="▪"/>
            </a:pPr>
            <a:r>
              <a:rPr lang="en-US" sz="2600"/>
              <a:t>Memberikan alasan dengan dasar yang rasional </a:t>
            </a:r>
            <a:endParaRPr sz="2400"/>
          </a:p>
          <a:p>
            <a:pPr marL="0" lvl="0" indent="0" algn="l" rtl="0">
              <a:lnSpc>
                <a:spcPct val="120000"/>
              </a:lnSpc>
              <a:spcBef>
                <a:spcPts val="1000"/>
              </a:spcBef>
              <a:spcAft>
                <a:spcPts val="0"/>
              </a:spcAft>
              <a:buSzPts val="2200"/>
              <a:buNone/>
            </a:pPr>
            <a:r>
              <a:rPr lang="en-US" sz="2600"/>
              <a:t>     (WHY necessary)</a:t>
            </a:r>
            <a:endParaRPr sz="2400"/>
          </a:p>
          <a:p>
            <a:pPr marL="0" lvl="0" indent="0" algn="l" rtl="0">
              <a:lnSpc>
                <a:spcPct val="120000"/>
              </a:lnSpc>
              <a:spcBef>
                <a:spcPts val="1000"/>
              </a:spcBef>
              <a:spcAft>
                <a:spcPts val="0"/>
              </a:spcAft>
              <a:buSzPts val="1980"/>
              <a:buNone/>
            </a:pPr>
            <a:endParaRPr sz="2400"/>
          </a:p>
          <a:p>
            <a:pPr marL="0" lvl="0" indent="0" algn="l" rtl="0">
              <a:lnSpc>
                <a:spcPct val="120000"/>
              </a:lnSpc>
              <a:spcBef>
                <a:spcPts val="1000"/>
              </a:spcBef>
              <a:spcAft>
                <a:spcPts val="0"/>
              </a:spcAft>
              <a:buSzPts val="1980"/>
              <a:buNone/>
            </a:pPr>
            <a:r>
              <a:rPr lang="en-US" sz="2400"/>
              <a:t>    	</a:t>
            </a:r>
            <a:r>
              <a:rPr lang="en-US" sz="2400">
                <a:solidFill>
                  <a:srgbClr val="FFFF00"/>
                </a:solidFill>
              </a:rPr>
              <a:t>- Regulasi (PP, Permen, dll)</a:t>
            </a:r>
            <a:endParaRPr sz="2400"/>
          </a:p>
          <a:p>
            <a:pPr marL="0" lvl="0" indent="0" algn="l" rtl="0">
              <a:lnSpc>
                <a:spcPct val="120000"/>
              </a:lnSpc>
              <a:spcBef>
                <a:spcPts val="1000"/>
              </a:spcBef>
              <a:spcAft>
                <a:spcPts val="0"/>
              </a:spcAft>
              <a:buSzPts val="1980"/>
              <a:buNone/>
            </a:pPr>
            <a:r>
              <a:rPr lang="en-US" sz="2400">
                <a:solidFill>
                  <a:srgbClr val="FFFF00"/>
                </a:solidFill>
              </a:rPr>
              <a:t>   	 - Teori (Angela Lee, Howard Gardner)</a:t>
            </a:r>
            <a:endParaRPr sz="2400"/>
          </a:p>
          <a:p>
            <a:pPr marL="0" lvl="0" indent="0" algn="l" rtl="0">
              <a:lnSpc>
                <a:spcPct val="120000"/>
              </a:lnSpc>
              <a:spcBef>
                <a:spcPts val="1000"/>
              </a:spcBef>
              <a:spcAft>
                <a:spcPts val="0"/>
              </a:spcAft>
              <a:buSzPts val="1980"/>
              <a:buNone/>
            </a:pPr>
            <a:r>
              <a:rPr lang="en-US" sz="2400">
                <a:solidFill>
                  <a:srgbClr val="FFFF00"/>
                </a:solidFill>
              </a:rPr>
              <a:t>   	 - Filosofi (Pancasila, teamwork, dll)</a:t>
            </a:r>
            <a:endParaRPr sz="240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g91c84b1e1d_1_1574"/>
          <p:cNvSpPr txBox="1">
            <a:spLocks noGrp="1"/>
          </p:cNvSpPr>
          <p:nvPr>
            <p:ph type="title"/>
          </p:nvPr>
        </p:nvSpPr>
        <p:spPr>
          <a:xfrm>
            <a:off x="827200" y="2199288"/>
            <a:ext cx="3689700" cy="2456400"/>
          </a:xfrm>
          <a:prstGeom prst="rect">
            <a:avLst/>
          </a:prstGeom>
          <a:noFill/>
          <a:ln>
            <a:noFill/>
          </a:ln>
        </p:spPr>
        <p:txBody>
          <a:bodyPr spcFirstLastPara="1" wrap="square" lIns="228600" tIns="228600" rIns="228600" bIns="228600" anchor="ctr" anchorCtr="0">
            <a:noAutofit/>
          </a:bodyPr>
          <a:lstStyle/>
          <a:p>
            <a:pPr marL="0" lvl="0" indent="0" algn="ctr" rtl="0">
              <a:lnSpc>
                <a:spcPct val="85000"/>
              </a:lnSpc>
              <a:spcBef>
                <a:spcPts val="0"/>
              </a:spcBef>
              <a:spcAft>
                <a:spcPts val="0"/>
              </a:spcAft>
              <a:buClr>
                <a:srgbClr val="FFFEFF"/>
              </a:buClr>
              <a:buSzPts val="2800"/>
              <a:buFont typeface="Arial Black"/>
              <a:buNone/>
            </a:pPr>
            <a:r>
              <a:rPr lang="en-US" sz="2800" b="1">
                <a:latin typeface="Arial Black"/>
                <a:ea typeface="Arial Black"/>
                <a:cs typeface="Arial Black"/>
                <a:sym typeface="Arial Black"/>
              </a:rPr>
              <a:t>MENGARAHKAN</a:t>
            </a:r>
            <a:endParaRPr sz="2800" b="1">
              <a:latin typeface="Arial Black"/>
              <a:ea typeface="Arial Black"/>
              <a:cs typeface="Arial Black"/>
              <a:sym typeface="Arial Black"/>
            </a:endParaRPr>
          </a:p>
        </p:txBody>
      </p:sp>
      <p:sp>
        <p:nvSpPr>
          <p:cNvPr id="676" name="Google Shape;676;g91c84b1e1d_1_1574"/>
          <p:cNvSpPr txBox="1">
            <a:spLocks noGrp="1"/>
          </p:cNvSpPr>
          <p:nvPr>
            <p:ph type="body" idx="1"/>
          </p:nvPr>
        </p:nvSpPr>
        <p:spPr>
          <a:xfrm>
            <a:off x="5118447" y="803186"/>
            <a:ext cx="6834000" cy="5248500"/>
          </a:xfrm>
          <a:prstGeom prst="rect">
            <a:avLst/>
          </a:prstGeom>
          <a:noFill/>
          <a:ln>
            <a:noFill/>
          </a:ln>
        </p:spPr>
        <p:txBody>
          <a:bodyPr spcFirstLastPara="1" wrap="square" lIns="360000" tIns="45700" rIns="91425" bIns="45700" anchor="ctr" anchorCtr="0">
            <a:noAutofit/>
          </a:bodyPr>
          <a:lstStyle/>
          <a:p>
            <a:pPr marL="228600" lvl="0" indent="-228600" algn="l" rtl="0">
              <a:lnSpc>
                <a:spcPct val="120000"/>
              </a:lnSpc>
              <a:spcBef>
                <a:spcPts val="0"/>
              </a:spcBef>
              <a:spcAft>
                <a:spcPts val="0"/>
              </a:spcAft>
              <a:buSzPts val="3480"/>
              <a:buChar char="▪"/>
            </a:pPr>
            <a:r>
              <a:rPr lang="en-US" sz="3200"/>
              <a:t>Menggambarkan kondisi seperti apa yang harus dicapai (WHAT)</a:t>
            </a:r>
            <a:endParaRPr sz="2200"/>
          </a:p>
          <a:p>
            <a:pPr marL="685800" lvl="1" indent="-255269" algn="l" rtl="0">
              <a:lnSpc>
                <a:spcPct val="120000"/>
              </a:lnSpc>
              <a:spcBef>
                <a:spcPts val="0"/>
              </a:spcBef>
              <a:spcAft>
                <a:spcPts val="0"/>
              </a:spcAft>
              <a:buSzPts val="2400"/>
              <a:buChar char="▪"/>
            </a:pPr>
            <a:r>
              <a:rPr lang="en-US" sz="2400">
                <a:solidFill>
                  <a:srgbClr val="FF0000"/>
                </a:solidFill>
              </a:rPr>
              <a:t>semua guru harus mendapatkan pelatihan tentang metode mengajar 40 jam tiap tahun.</a:t>
            </a:r>
            <a:endParaRPr sz="2400"/>
          </a:p>
          <a:p>
            <a:pPr marL="685800" lvl="1" indent="-255269" algn="l" rtl="0">
              <a:lnSpc>
                <a:spcPct val="120000"/>
              </a:lnSpc>
              <a:spcBef>
                <a:spcPts val="0"/>
              </a:spcBef>
              <a:spcAft>
                <a:spcPts val="0"/>
              </a:spcAft>
              <a:buClr>
                <a:srgbClr val="FF0000"/>
              </a:buClr>
              <a:buSzPts val="2400"/>
              <a:buChar char="▪"/>
            </a:pPr>
            <a:r>
              <a:rPr lang="en-US" sz="2400">
                <a:solidFill>
                  <a:srgbClr val="FF0000"/>
                </a:solidFill>
              </a:rPr>
              <a:t>PKL harus sesuai dengan bidang keahlian siswa  dan dilakukan selama 1 semester.</a:t>
            </a:r>
            <a:endParaRPr sz="2400"/>
          </a:p>
          <a:p>
            <a:pPr marL="685800" lvl="1" indent="-255269" algn="l" rtl="0">
              <a:lnSpc>
                <a:spcPct val="120000"/>
              </a:lnSpc>
              <a:spcBef>
                <a:spcPts val="0"/>
              </a:spcBef>
              <a:spcAft>
                <a:spcPts val="0"/>
              </a:spcAft>
              <a:buClr>
                <a:srgbClr val="FF0000"/>
              </a:buClr>
              <a:buSzPts val="2400"/>
              <a:buChar char="▪"/>
            </a:pPr>
            <a:r>
              <a:rPr lang="en-US" sz="2400">
                <a:solidFill>
                  <a:srgbClr val="FF0000"/>
                </a:solidFill>
              </a:rPr>
              <a:t>setiap siswa SLB X harus memiliki PPI yang dibuat  berdasarkan asesmen.</a:t>
            </a:r>
            <a:endParaRPr sz="2400">
              <a:solidFill>
                <a:srgbClr val="FF0000"/>
              </a:solidFill>
            </a:endParaRPr>
          </a:p>
          <a:p>
            <a:pPr marL="0" lvl="0" indent="0" algn="l" rtl="0">
              <a:lnSpc>
                <a:spcPct val="120000"/>
              </a:lnSpc>
              <a:spcBef>
                <a:spcPts val="1000"/>
              </a:spcBef>
              <a:spcAft>
                <a:spcPts val="0"/>
              </a:spcAft>
              <a:buSzPts val="1980"/>
              <a:buNone/>
            </a:pPr>
            <a:r>
              <a:rPr lang="en-US">
                <a:solidFill>
                  <a:srgbClr val="FF0000"/>
                </a:solidFill>
              </a:rPr>
              <a:t>	</a:t>
            </a:r>
            <a:endParaRPr>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0"/>
        <p:cNvGrpSpPr/>
        <p:nvPr/>
      </p:nvGrpSpPr>
      <p:grpSpPr>
        <a:xfrm>
          <a:off x="0" y="0"/>
          <a:ext cx="0" cy="0"/>
          <a:chOff x="0" y="0"/>
          <a:chExt cx="0" cy="0"/>
        </a:xfrm>
      </p:grpSpPr>
      <p:sp>
        <p:nvSpPr>
          <p:cNvPr id="681" name="Google Shape;681;g91c84b1e1d_1_82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82" name="Google Shape;682;g91c84b1e1d_1_826"/>
          <p:cNvSpPr/>
          <p:nvPr/>
        </p:nvSpPr>
        <p:spPr>
          <a:xfrm>
            <a:off x="4274788" y="-15796"/>
            <a:ext cx="7911916" cy="6889592"/>
          </a:xfrm>
          <a:custGeom>
            <a:avLst/>
            <a:gdLst/>
            <a:ahLst/>
            <a:cxnLst/>
            <a:rect l="l" t="t" r="r" b="b"/>
            <a:pathLst>
              <a:path w="7911916" h="6889592" extrusionOk="0">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cmpd="sng">
            <a:solidFill>
              <a:schemeClr val="dk1">
                <a:alpha val="8627"/>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g91c84b1e1d_1_826"/>
          <p:cNvSpPr/>
          <p:nvPr/>
        </p:nvSpPr>
        <p:spPr>
          <a:xfrm>
            <a:off x="6249750" y="-6726"/>
            <a:ext cx="5931659" cy="6871452"/>
          </a:xfrm>
          <a:custGeom>
            <a:avLst/>
            <a:gdLst/>
            <a:ahLst/>
            <a:cxnLst/>
            <a:rect l="l" t="t" r="r" b="b"/>
            <a:pathLst>
              <a:path w="5931659" h="6871452" extrusionOk="0">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cmpd="sng">
            <a:solidFill>
              <a:schemeClr val="dk1">
                <a:alpha val="8627"/>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g91c84b1e1d_1_826"/>
          <p:cNvSpPr/>
          <p:nvPr/>
        </p:nvSpPr>
        <p:spPr>
          <a:xfrm>
            <a:off x="5433528" y="-3116"/>
            <a:ext cx="6766974" cy="6864232"/>
          </a:xfrm>
          <a:custGeom>
            <a:avLst/>
            <a:gdLst/>
            <a:ahLst/>
            <a:cxnLst/>
            <a:rect l="l" t="t" r="r" b="b"/>
            <a:pathLst>
              <a:path w="6766974" h="6864232" extrusionOk="0">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cmpd="sng">
            <a:solidFill>
              <a:schemeClr val="dk1">
                <a:alpha val="8627"/>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g91c84b1e1d_1_826"/>
          <p:cNvSpPr/>
          <p:nvPr/>
        </p:nvSpPr>
        <p:spPr>
          <a:xfrm>
            <a:off x="6953136" y="0"/>
            <a:ext cx="5238864" cy="6864726"/>
          </a:xfrm>
          <a:custGeom>
            <a:avLst/>
            <a:gdLst/>
            <a:ahLst/>
            <a:cxnLst/>
            <a:rect l="l" t="t" r="r" b="b"/>
            <a:pathLst>
              <a:path w="5238864" h="6864726" extrusionOk="0">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86" name="Google Shape;686;g91c84b1e1d_1_826"/>
          <p:cNvSpPr txBox="1">
            <a:spLocks noGrp="1"/>
          </p:cNvSpPr>
          <p:nvPr>
            <p:ph type="title"/>
          </p:nvPr>
        </p:nvSpPr>
        <p:spPr>
          <a:xfrm>
            <a:off x="7067575" y="1134150"/>
            <a:ext cx="4996500" cy="4589700"/>
          </a:xfrm>
          <a:prstGeom prst="rect">
            <a:avLst/>
          </a:prstGeom>
          <a:noFill/>
          <a:ln>
            <a:noFill/>
          </a:ln>
        </p:spPr>
        <p:txBody>
          <a:bodyPr spcFirstLastPara="1" wrap="square" lIns="228600" tIns="228600" rIns="228600" bIns="228600" anchor="ctr" anchorCtr="0">
            <a:noAutofit/>
          </a:bodyPr>
          <a:lstStyle/>
          <a:p>
            <a:pPr marL="0" lvl="0" indent="0" algn="l" rtl="0">
              <a:lnSpc>
                <a:spcPct val="85000"/>
              </a:lnSpc>
              <a:spcBef>
                <a:spcPts val="0"/>
              </a:spcBef>
              <a:spcAft>
                <a:spcPts val="0"/>
              </a:spcAft>
              <a:buClr>
                <a:srgbClr val="FFFEFF"/>
              </a:buClr>
              <a:buSzPts val="3600"/>
              <a:buFont typeface="Arial Black"/>
              <a:buNone/>
            </a:pPr>
            <a:r>
              <a:rPr lang="en-US" sz="3600" b="1">
                <a:latin typeface="Arial Black"/>
                <a:ea typeface="Arial Black"/>
                <a:cs typeface="Arial Black"/>
                <a:sym typeface="Arial Black"/>
              </a:rPr>
              <a:t>MENGGERAKKAN</a:t>
            </a:r>
            <a:endParaRPr sz="3600" b="1">
              <a:latin typeface="Arial Black"/>
              <a:ea typeface="Arial Black"/>
              <a:cs typeface="Arial Black"/>
              <a:sym typeface="Arial Black"/>
            </a:endParaRPr>
          </a:p>
        </p:txBody>
      </p:sp>
      <p:sp>
        <p:nvSpPr>
          <p:cNvPr id="687" name="Google Shape;687;g91c84b1e1d_1_826"/>
          <p:cNvSpPr txBox="1">
            <a:spLocks noGrp="1"/>
          </p:cNvSpPr>
          <p:nvPr>
            <p:ph type="body" idx="1"/>
          </p:nvPr>
        </p:nvSpPr>
        <p:spPr>
          <a:xfrm>
            <a:off x="798577" y="803186"/>
            <a:ext cx="5427000" cy="5248500"/>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3520"/>
              <a:buChar char="▪"/>
            </a:pPr>
            <a:r>
              <a:rPr lang="en-US" sz="3200"/>
              <a:t>Menyarankan bentuk kegiatan atau bagaimana Tindakan dilakukan (HOW)</a:t>
            </a:r>
            <a:endParaRPr sz="3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91"/>
        <p:cNvGrpSpPr/>
        <p:nvPr/>
      </p:nvGrpSpPr>
      <p:grpSpPr>
        <a:xfrm>
          <a:off x="0" y="0"/>
          <a:ext cx="0" cy="0"/>
          <a:chOff x="0" y="0"/>
          <a:chExt cx="0" cy="0"/>
        </a:xfrm>
      </p:grpSpPr>
      <p:sp>
        <p:nvSpPr>
          <p:cNvPr id="692" name="Google Shape;692;g91c84b1e1d_1_836"/>
          <p:cNvSpPr/>
          <p:nvPr/>
        </p:nvSpPr>
        <p:spPr>
          <a:xfrm>
            <a:off x="0" y="0"/>
            <a:ext cx="12192000" cy="68436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grpSp>
        <p:nvGrpSpPr>
          <p:cNvPr id="693" name="Google Shape;693;g91c84b1e1d_1_836"/>
          <p:cNvGrpSpPr/>
          <p:nvPr/>
        </p:nvGrpSpPr>
        <p:grpSpPr>
          <a:xfrm>
            <a:off x="-417513" y="0"/>
            <a:ext cx="12584114" cy="6853238"/>
            <a:chOff x="-417513" y="0"/>
            <a:chExt cx="12584114" cy="6853238"/>
          </a:xfrm>
        </p:grpSpPr>
        <p:sp>
          <p:nvSpPr>
            <p:cNvPr id="694" name="Google Shape;694;g91c84b1e1d_1_836"/>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g91c84b1e1d_1_836"/>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6" name="Google Shape;696;g91c84b1e1d_1_836"/>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g91c84b1e1d_1_836"/>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lt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g91c84b1e1d_1_836"/>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lt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9" name="Google Shape;699;g91c84b1e1d_1_836"/>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lt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0" name="Google Shape;700;g91c84b1e1d_1_836"/>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1" name="Google Shape;701;g91c84b1e1d_1_836"/>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g91c84b1e1d_1_836"/>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3" name="Google Shape;703;g91c84b1e1d_1_836"/>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4" name="Google Shape;704;g91c84b1e1d_1_836"/>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5" name="Google Shape;705;g91c84b1e1d_1_836"/>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91c84b1e1d_1_836"/>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g91c84b1e1d_1_836"/>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g91c84b1e1d_1_836"/>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g91c84b1e1d_1_836"/>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lt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g91c84b1e1d_1_836"/>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lt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g91c84b1e1d_1_836"/>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2" name="Google Shape;712;g91c84b1e1d_1_836"/>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3" name="Google Shape;713;g91c84b1e1d_1_836"/>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g91c84b1e1d_1_836"/>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lt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15" name="Google Shape;715;g91c84b1e1d_1_836"/>
          <p:cNvGrpSpPr/>
          <p:nvPr/>
        </p:nvGrpSpPr>
        <p:grpSpPr>
          <a:xfrm>
            <a:off x="800148" y="1699594"/>
            <a:ext cx="4261792" cy="3470421"/>
            <a:chOff x="697883" y="1816768"/>
            <a:chExt cx="3674592" cy="3470421"/>
          </a:xfrm>
        </p:grpSpPr>
        <p:sp>
          <p:nvSpPr>
            <p:cNvPr id="716" name="Google Shape;716;g91c84b1e1d_1_836"/>
            <p:cNvSpPr/>
            <p:nvPr/>
          </p:nvSpPr>
          <p:spPr>
            <a:xfrm>
              <a:off x="697883" y="1816768"/>
              <a:ext cx="3674400" cy="502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717" name="Google Shape;717;g91c84b1e1d_1_836"/>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8" name="Google Shape;718;g91c84b1e1d_1_836"/>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19" name="Google Shape;719;g91c84b1e1d_1_836"/>
          <p:cNvSpPr txBox="1">
            <a:spLocks noGrp="1"/>
          </p:cNvSpPr>
          <p:nvPr>
            <p:ph type="title"/>
          </p:nvPr>
        </p:nvSpPr>
        <p:spPr>
          <a:xfrm>
            <a:off x="598488" y="2238375"/>
            <a:ext cx="4596186" cy="2456400"/>
          </a:xfrm>
          <a:prstGeom prst="rect">
            <a:avLst/>
          </a:prstGeom>
          <a:noFill/>
          <a:ln>
            <a:noFill/>
          </a:ln>
        </p:spPr>
        <p:txBody>
          <a:bodyPr spcFirstLastPara="1" wrap="square" lIns="228600" tIns="228600" rIns="228600" bIns="228600" anchor="ctr" anchorCtr="0">
            <a:noAutofit/>
          </a:bodyPr>
          <a:lstStyle/>
          <a:p>
            <a:pPr marL="0" lvl="0" indent="0" algn="ctr" rtl="0">
              <a:lnSpc>
                <a:spcPct val="85000"/>
              </a:lnSpc>
              <a:spcBef>
                <a:spcPts val="0"/>
              </a:spcBef>
              <a:spcAft>
                <a:spcPts val="0"/>
              </a:spcAft>
              <a:buClr>
                <a:srgbClr val="FFFEFF"/>
              </a:buClr>
              <a:buSzPts val="4000"/>
              <a:buFont typeface="Calibri"/>
              <a:buNone/>
            </a:pPr>
            <a:r>
              <a:rPr lang="en-US" b="1"/>
              <a:t>MEMBERDAYAKAN</a:t>
            </a:r>
            <a:endParaRPr b="1"/>
          </a:p>
        </p:txBody>
      </p:sp>
      <p:sp>
        <p:nvSpPr>
          <p:cNvPr id="720" name="Google Shape;720;g91c84b1e1d_1_836"/>
          <p:cNvSpPr txBox="1">
            <a:spLocks noGrp="1"/>
          </p:cNvSpPr>
          <p:nvPr>
            <p:ph type="body" idx="1"/>
          </p:nvPr>
        </p:nvSpPr>
        <p:spPr>
          <a:xfrm>
            <a:off x="5118447" y="803186"/>
            <a:ext cx="6282000" cy="5248500"/>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3380"/>
              <a:buChar char="▪"/>
            </a:pPr>
            <a:r>
              <a:rPr lang="en-US" sz="3100">
                <a:solidFill>
                  <a:srgbClr val="FFFF00"/>
                </a:solidFill>
              </a:rPr>
              <a:t>Menyebutkan siapa saja yang harus terlibat dalam tindakan tersebut (WHO)</a:t>
            </a:r>
            <a:endParaRPr sz="2100"/>
          </a:p>
          <a:p>
            <a:pPr marL="0" lvl="0" indent="0" algn="l" rtl="0">
              <a:lnSpc>
                <a:spcPct val="120000"/>
              </a:lnSpc>
              <a:spcBef>
                <a:spcPts val="1000"/>
              </a:spcBef>
              <a:spcAft>
                <a:spcPts val="0"/>
              </a:spcAft>
              <a:buSzPts val="1980"/>
              <a:buNone/>
            </a:pPr>
            <a:r>
              <a:rPr lang="en-US" sz="2100"/>
              <a:t>	</a:t>
            </a:r>
            <a:r>
              <a:rPr lang="en-US" sz="2600"/>
              <a:t>- Guru</a:t>
            </a:r>
            <a:endParaRPr sz="2600"/>
          </a:p>
          <a:p>
            <a:pPr marL="0" lvl="0" indent="0" algn="l" rtl="0">
              <a:lnSpc>
                <a:spcPct val="120000"/>
              </a:lnSpc>
              <a:spcBef>
                <a:spcPts val="1000"/>
              </a:spcBef>
              <a:spcAft>
                <a:spcPts val="0"/>
              </a:spcAft>
              <a:buSzPts val="1980"/>
              <a:buNone/>
            </a:pPr>
            <a:r>
              <a:rPr lang="en-US" sz="2600"/>
              <a:t>	- Tenaga Pendidikan</a:t>
            </a:r>
            <a:endParaRPr sz="2600"/>
          </a:p>
          <a:p>
            <a:pPr marL="0" lvl="0" indent="0" algn="l" rtl="0">
              <a:lnSpc>
                <a:spcPct val="120000"/>
              </a:lnSpc>
              <a:spcBef>
                <a:spcPts val="1000"/>
              </a:spcBef>
              <a:spcAft>
                <a:spcPts val="0"/>
              </a:spcAft>
              <a:buSzPts val="1980"/>
              <a:buNone/>
            </a:pPr>
            <a:r>
              <a:rPr lang="en-US" sz="2600"/>
              <a:t>	- Siswa</a:t>
            </a:r>
            <a:endParaRPr sz="2600"/>
          </a:p>
          <a:p>
            <a:pPr marL="0" lvl="0" indent="0" algn="l" rtl="0">
              <a:lnSpc>
                <a:spcPct val="120000"/>
              </a:lnSpc>
              <a:spcBef>
                <a:spcPts val="1000"/>
              </a:spcBef>
              <a:spcAft>
                <a:spcPts val="0"/>
              </a:spcAft>
              <a:buSzPts val="1980"/>
              <a:buNone/>
            </a:pPr>
            <a:r>
              <a:rPr lang="en-US" sz="2600"/>
              <a:t>	- Orang tua</a:t>
            </a:r>
            <a:endParaRPr sz="26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91c84b1e1d_1_868"/>
          <p:cNvSpPr txBox="1">
            <a:spLocks noGrp="1"/>
          </p:cNvSpPr>
          <p:nvPr>
            <p:ph type="title"/>
          </p:nvPr>
        </p:nvSpPr>
        <p:spPr>
          <a:xfrm>
            <a:off x="888631" y="2349925"/>
            <a:ext cx="3498900" cy="2456400"/>
          </a:xfrm>
          <a:prstGeom prst="rect">
            <a:avLst/>
          </a:prstGeom>
          <a:noFill/>
          <a:ln>
            <a:noFill/>
          </a:ln>
        </p:spPr>
        <p:txBody>
          <a:bodyPr spcFirstLastPara="1" wrap="square" lIns="228600" tIns="228600" rIns="228600" bIns="228600" anchor="ctr" anchorCtr="0">
            <a:noAutofit/>
          </a:bodyPr>
          <a:lstStyle/>
          <a:p>
            <a:pPr marL="0" lvl="0" indent="0" algn="ctr" rtl="0">
              <a:lnSpc>
                <a:spcPct val="85000"/>
              </a:lnSpc>
              <a:spcBef>
                <a:spcPts val="0"/>
              </a:spcBef>
              <a:spcAft>
                <a:spcPts val="0"/>
              </a:spcAft>
              <a:buClr>
                <a:srgbClr val="FFFEFF"/>
              </a:buClr>
              <a:buSzPts val="4000"/>
              <a:buFont typeface="Calibri"/>
              <a:buNone/>
            </a:pPr>
            <a:r>
              <a:rPr lang="en-US"/>
              <a:t>Let’s practice!</a:t>
            </a:r>
            <a:endParaRPr/>
          </a:p>
        </p:txBody>
      </p:sp>
      <p:sp>
        <p:nvSpPr>
          <p:cNvPr id="726" name="Google Shape;726;g91c84b1e1d_1_868"/>
          <p:cNvSpPr txBox="1">
            <a:spLocks noGrp="1"/>
          </p:cNvSpPr>
          <p:nvPr>
            <p:ph type="body" idx="1"/>
          </p:nvPr>
        </p:nvSpPr>
        <p:spPr>
          <a:xfrm>
            <a:off x="4524375" y="190499"/>
            <a:ext cx="7458000" cy="6562800"/>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1980"/>
              <a:buChar char="▪"/>
            </a:pPr>
            <a:r>
              <a:rPr lang="en-US"/>
              <a:t>Sekolah/madrasah membuat Tata Tertib/ Kode Etik yang wajib dipatuhi oleh semua warga sekolah </a:t>
            </a:r>
            <a:r>
              <a:rPr lang="en-US">
                <a:solidFill>
                  <a:srgbClr val="FF0000"/>
                </a:solidFill>
              </a:rPr>
              <a:t>secara “Bottom-up</a:t>
            </a:r>
            <a:r>
              <a:rPr lang="en-US"/>
              <a:t>” (</a:t>
            </a:r>
            <a:r>
              <a:rPr lang="en-US" b="1">
                <a:solidFill>
                  <a:srgbClr val="FF0000"/>
                </a:solidFill>
              </a:rPr>
              <a:t>menggerakkan</a:t>
            </a:r>
            <a:r>
              <a:rPr lang="en-US"/>
              <a:t>), yaitu dengan melibatkan semua unsur mulai dari </a:t>
            </a:r>
            <a:r>
              <a:rPr lang="en-US">
                <a:solidFill>
                  <a:srgbClr val="0070C0"/>
                </a:solidFill>
              </a:rPr>
              <a:t>murid, guru, karyawan dan juga dari komite sekolah </a:t>
            </a:r>
            <a:r>
              <a:rPr lang="en-US"/>
              <a:t>(</a:t>
            </a:r>
            <a:r>
              <a:rPr lang="en-US" b="1">
                <a:solidFill>
                  <a:srgbClr val="0070C0"/>
                </a:solidFill>
              </a:rPr>
              <a:t>memberdayakan</a:t>
            </a:r>
            <a:r>
              <a:rPr lang="en-US"/>
              <a:t>). </a:t>
            </a:r>
            <a:r>
              <a:rPr lang="en-US">
                <a:solidFill>
                  <a:srgbClr val="FF0000"/>
                </a:solidFill>
              </a:rPr>
              <a:t>Beri kesempatan yang sama untuk mengutarakan keinginan berkenaan dengan suasana sekolah/madrasah yaitu keamanan, ketenangan, keindahan, kebersamaan, kehidupan beragama serta keberhasilan siswa yang diinginkan</a:t>
            </a:r>
            <a:r>
              <a:rPr lang="en-US"/>
              <a:t>. </a:t>
            </a:r>
            <a:r>
              <a:rPr lang="en-US">
                <a:solidFill>
                  <a:srgbClr val="FF0000"/>
                </a:solidFill>
              </a:rPr>
              <a:t>Buat daftar apa yang harus dilakukan dan apa yang TIDAK harus dilakukan sehingga dapat dirumuskan satu peraturan tata tertib. Rumuskan bersama juga tentang “konsekuensi/sanksi” terhadap pelanggaran</a:t>
            </a:r>
            <a:r>
              <a:rPr lang="en-US"/>
              <a:t>. Dengan demikian </a:t>
            </a:r>
            <a:r>
              <a:rPr lang="en-US">
                <a:solidFill>
                  <a:srgbClr val="00B050"/>
                </a:solidFill>
              </a:rPr>
              <a:t>setiap warga sekolah akan bertanggung jawab untuk berperan serta menciptakan suasana kehidupan yang berbudaya</a:t>
            </a:r>
            <a:r>
              <a:rPr lang="en-US"/>
              <a:t> (</a:t>
            </a:r>
            <a:r>
              <a:rPr lang="en-US" b="1">
                <a:solidFill>
                  <a:srgbClr val="00B050"/>
                </a:solidFill>
              </a:rPr>
              <a:t>mengarahkan</a:t>
            </a:r>
            <a:r>
              <a:rPr lang="en-US"/>
              <a:t>) </a:t>
            </a:r>
            <a:r>
              <a:rPr lang="en-US">
                <a:solidFill>
                  <a:srgbClr val="00B050"/>
                </a:solidFill>
              </a:rPr>
              <a:t>baik di sekolah maupun di masyarakat</a:t>
            </a:r>
            <a:r>
              <a:rPr lang="en-US"/>
              <a:t>.</a:t>
            </a:r>
            <a:r>
              <a:rPr lang="en-US">
                <a:solidFill>
                  <a:srgbClr val="FF00FF"/>
                </a:solidFill>
              </a:rPr>
              <a:t> Pendidikan karakter yang baik tidak bisa hanya diretorikakan melainkan harus diteladankan </a:t>
            </a:r>
            <a:r>
              <a:rPr lang="en-US" b="1">
                <a:solidFill>
                  <a:srgbClr val="FF00FF"/>
                </a:solidFill>
              </a:rPr>
              <a:t>(mempengaruhi). </a:t>
            </a:r>
            <a:r>
              <a:rPr lang="en-US">
                <a:solidFill>
                  <a:srgbClr val="00B050"/>
                </a:solidFill>
              </a:rPr>
              <a:t>Oleh karenanya setiap warga sekolah harus menjadi guru atau orang yang patut ditiru perilakunya. </a:t>
            </a:r>
            <a:endParaRPr>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30"/>
        <p:cNvGrpSpPr/>
        <p:nvPr/>
      </p:nvGrpSpPr>
      <p:grpSpPr>
        <a:xfrm>
          <a:off x="0" y="0"/>
          <a:ext cx="0" cy="0"/>
          <a:chOff x="0" y="0"/>
          <a:chExt cx="0" cy="0"/>
        </a:xfrm>
      </p:grpSpPr>
      <p:sp>
        <p:nvSpPr>
          <p:cNvPr id="731" name="Google Shape;731;p17"/>
          <p:cNvSpPr txBox="1">
            <a:spLocks noGrp="1"/>
          </p:cNvSpPr>
          <p:nvPr>
            <p:ph type="ctrTitle"/>
          </p:nvPr>
        </p:nvSpPr>
        <p:spPr>
          <a:xfrm>
            <a:off x="1524000" y="1122373"/>
            <a:ext cx="9144000" cy="20820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Black"/>
              <a:buNone/>
            </a:pPr>
            <a:r>
              <a:rPr lang="en-US">
                <a:latin typeface="Arial Black"/>
                <a:ea typeface="Arial Black"/>
                <a:cs typeface="Arial Black"/>
                <a:sym typeface="Arial Black"/>
              </a:rPr>
              <a:t>LATIHAN TERBIMBING</a:t>
            </a:r>
            <a:endParaRPr>
              <a:latin typeface="Arial Black"/>
              <a:ea typeface="Arial Black"/>
              <a:cs typeface="Arial Black"/>
              <a:sym typeface="Arial Black"/>
            </a:endParaRPr>
          </a:p>
        </p:txBody>
      </p:sp>
      <p:sp>
        <p:nvSpPr>
          <p:cNvPr id="732" name="Google Shape;732;p17"/>
          <p:cNvSpPr txBox="1">
            <a:spLocks noGrp="1"/>
          </p:cNvSpPr>
          <p:nvPr>
            <p:ph type="subTitle" idx="1"/>
          </p:nvPr>
        </p:nvSpPr>
        <p:spPr>
          <a:xfrm>
            <a:off x="1524000" y="3306525"/>
            <a:ext cx="9144000" cy="1951200"/>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chemeClr val="dk1"/>
              </a:buClr>
              <a:buSzPts val="2400"/>
              <a:buNone/>
            </a:pPr>
            <a:r>
              <a:rPr lang="en-US"/>
              <a:t>(20 Menit)</a:t>
            </a:r>
            <a:endParaRPr/>
          </a:p>
          <a:p>
            <a:pPr marL="0" lvl="0" indent="0" algn="ctr" rtl="0">
              <a:lnSpc>
                <a:spcPct val="80000"/>
              </a:lnSpc>
              <a:spcBef>
                <a:spcPts val="0"/>
              </a:spcBef>
              <a:spcAft>
                <a:spcPts val="0"/>
              </a:spcAft>
              <a:buClr>
                <a:schemeClr val="dk1"/>
              </a:buClr>
              <a:buSzPts val="2400"/>
              <a:buNone/>
            </a:pPr>
            <a:endParaRPr/>
          </a:p>
          <a:p>
            <a:pPr marL="0" lvl="0" indent="0" algn="ctr" rtl="0">
              <a:lnSpc>
                <a:spcPct val="80000"/>
              </a:lnSpc>
              <a:spcBef>
                <a:spcPts val="1000"/>
              </a:spcBef>
              <a:spcAft>
                <a:spcPts val="0"/>
              </a:spcAft>
              <a:buClr>
                <a:schemeClr val="dk1"/>
              </a:buClr>
              <a:buSzPts val="2400"/>
              <a:buNone/>
            </a:pPr>
            <a:endParaRPr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pic>
        <p:nvPicPr>
          <p:cNvPr id="737" name="Google Shape;737;p25"/>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38" name="Google Shape;738;p25"/>
          <p:cNvGraphicFramePr/>
          <p:nvPr>
            <p:extLst>
              <p:ext uri="{D42A27DB-BD31-4B8C-83A1-F6EECF244321}">
                <p14:modId xmlns:p14="http://schemas.microsoft.com/office/powerpoint/2010/main" val="549621178"/>
              </p:ext>
            </p:extLst>
          </p:nvPr>
        </p:nvGraphicFramePr>
        <p:xfrm>
          <a:off x="157654" y="1862575"/>
          <a:ext cx="11666500" cy="3381725"/>
        </p:xfrm>
        <a:graphic>
          <a:graphicData uri="http://schemas.openxmlformats.org/drawingml/2006/table">
            <a:tbl>
              <a:tblPr firstRow="1" bandRow="1">
                <a:noFill/>
                <a:tableStyleId>{9B9B1C01-E3DD-44C6-B815-87C48FDC1E2B}</a:tableStyleId>
              </a:tblPr>
              <a:tblGrid>
                <a:gridCol w="1504375">
                  <a:extLst>
                    <a:ext uri="{9D8B030D-6E8A-4147-A177-3AD203B41FA5}">
                      <a16:colId xmlns:a16="http://schemas.microsoft.com/office/drawing/2014/main" val="20000"/>
                    </a:ext>
                  </a:extLst>
                </a:gridCol>
                <a:gridCol w="10162125">
                  <a:extLst>
                    <a:ext uri="{9D8B030D-6E8A-4147-A177-3AD203B41FA5}">
                      <a16:colId xmlns:a16="http://schemas.microsoft.com/office/drawing/2014/main" val="20001"/>
                    </a:ext>
                  </a:extLst>
                </a:gridCol>
              </a:tblGrid>
              <a:tr h="4741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Lulusan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566625">
                <a:tc>
                  <a:txBody>
                    <a:bodyPr/>
                    <a:lstStyle/>
                    <a:p>
                      <a:pPr marL="0" marR="0" lvl="0" indent="0" algn="l" rtl="0">
                        <a:lnSpc>
                          <a:spcPct val="100000"/>
                        </a:lnSpc>
                        <a:spcBef>
                          <a:spcPts val="0"/>
                        </a:spcBef>
                        <a:spcAft>
                          <a:spcPts val="0"/>
                        </a:spcAft>
                        <a:buNone/>
                      </a:pPr>
                      <a:r>
                        <a:rPr lang="en-US" sz="1600" b="0" i="0" u="none" strike="noStrike" cap="none" dirty="0" err="1">
                          <a:latin typeface="Arial"/>
                          <a:ea typeface="Arial"/>
                          <a:cs typeface="Arial"/>
                          <a:sym typeface="Arial"/>
                        </a:rPr>
                        <a:t>Analisis</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Menyilang</a:t>
                      </a:r>
                      <a:endParaRPr sz="1600" b="0" i="0" u="none" strike="noStrike" cap="none" dirty="0">
                        <a:latin typeface="Arial"/>
                        <a:ea typeface="Arial"/>
                        <a:cs typeface="Arial"/>
                        <a:sym typeface="Arial"/>
                      </a:endParaRPr>
                    </a:p>
                  </a:txBody>
                  <a:tcPr marL="6125" marR="6125" marT="6125" marB="0" anchor="ctr"/>
                </a:tc>
                <a:tc>
                  <a:txBody>
                    <a:bodyPr/>
                    <a:lstStyle/>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a:latin typeface="Arial"/>
                          <a:ea typeface="Arial"/>
                          <a:cs typeface="Arial"/>
                          <a:sym typeface="Arial"/>
                        </a:rPr>
                        <a:t>Butir kompetensi siswa rendah khususnya butir 8 (Kreatifitas dan inovatif), hal ini diduga berkorelasi dengan komponen proses pembelajaran, sub komponen iklim belajar, butir 16 kempetensi literasi </a:t>
                      </a:r>
                      <a:endParaRPr/>
                    </a:p>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a:latin typeface="Arial"/>
                          <a:ea typeface="Arial"/>
                          <a:cs typeface="Arial"/>
                          <a:sym typeface="Arial"/>
                        </a:rPr>
                        <a:t>Butir-butir pada pengembangan karakter siswa kurang baik khususnya butir 3 (Menunjukkan perilaku kerja keras, tangguh, dan bertanggung jawab), hal ini diduga berkorelasi dengan komponen manajemen sekolah, sub komponen pengelolaan kesiswaan, butir 34 pelayanan bimbingan dan konseling </a:t>
                      </a:r>
                      <a:endParaRPr/>
                    </a:p>
                  </a:txBody>
                  <a:tcPr marL="6125" marR="6125" marT="6125" marB="0" anchor="ctr"/>
                </a:tc>
                <a:extLst>
                  <a:ext uri="{0D108BD9-81ED-4DB2-BD59-A6C34878D82A}">
                    <a16:rowId xmlns:a16="http://schemas.microsoft.com/office/drawing/2014/main" val="10001"/>
                  </a:ext>
                </a:extLst>
              </a:tr>
              <a:tr h="13409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What</a:t>
                      </a:r>
                      <a:endParaRPr sz="16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600" b="0" i="0" u="none" strike="noStrike" cap="none" dirty="0" err="1">
                          <a:solidFill>
                            <a:srgbClr val="000000"/>
                          </a:solidFill>
                          <a:latin typeface="Arial"/>
                          <a:ea typeface="Arial"/>
                          <a:cs typeface="Arial"/>
                          <a:sym typeface="Arial"/>
                        </a:rPr>
                        <a:t>Mutu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lulusan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sebuah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sekolah</a:t>
                      </a:r>
                      <a:r>
                        <a:rPr lang="en-US" sz="1600" b="0" i="0" u="none" strike="noStrike" cap="none" dirty="0">
                          <a:solidFill>
                            <a:srgbClr val="000000"/>
                          </a:solidFill>
                          <a:latin typeface="Arial"/>
                          <a:ea typeface="Arial"/>
                          <a:cs typeface="Arial"/>
                          <a:sym typeface="Arial"/>
                        </a:rPr>
                        <a:t> yang </a:t>
                      </a:r>
                      <a:r>
                        <a:rPr lang="en-US" sz="1600" b="0" i="0" u="none" strike="noStrike" cap="none" dirty="0" err="1">
                          <a:solidFill>
                            <a:srgbClr val="000000"/>
                          </a:solidFill>
                          <a:latin typeface="Arial"/>
                          <a:ea typeface="Arial"/>
                          <a:cs typeface="Arial"/>
                          <a:sym typeface="Arial"/>
                        </a:rPr>
                        <a:t>baik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harus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dapat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berkomunikasi</a:t>
                      </a:r>
                      <a:r>
                        <a:rPr lang="en-US" sz="1600" b="0" i="0" u="none" strike="noStrike" cap="none" dirty="0">
                          <a:solidFill>
                            <a:srgbClr val="000000"/>
                          </a:solidFill>
                          <a:latin typeface="Arial"/>
                          <a:ea typeface="Arial"/>
                          <a:cs typeface="Arial"/>
                          <a:sym typeface="Arial"/>
                        </a:rPr>
                        <a:t> dan </a:t>
                      </a:r>
                      <a:r>
                        <a:rPr lang="en-US" sz="1600" b="0" i="0" u="none" strike="noStrike" cap="none" dirty="0" err="1">
                          <a:solidFill>
                            <a:srgbClr val="000000"/>
                          </a:solidFill>
                          <a:latin typeface="Arial"/>
                          <a:ea typeface="Arial"/>
                          <a:cs typeface="Arial"/>
                          <a:sym typeface="Arial"/>
                        </a:rPr>
                        <a:t>berkolaborasi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memiliki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keterampilan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berpikir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kritis</a:t>
                      </a:r>
                      <a:r>
                        <a:rPr lang="en-US" sz="1600" b="0" i="0" u="none" strike="noStrike" cap="none" dirty="0">
                          <a:solidFill>
                            <a:srgbClr val="000000"/>
                          </a:solidFill>
                          <a:latin typeface="Arial"/>
                          <a:ea typeface="Arial"/>
                          <a:cs typeface="Arial"/>
                          <a:sym typeface="Arial"/>
                        </a:rPr>
                        <a:t>, dan </a:t>
                      </a:r>
                      <a:r>
                        <a:rPr lang="en-US" sz="1600" b="0" i="0" u="none" strike="noStrike" cap="none" dirty="0" err="1">
                          <a:solidFill>
                            <a:srgbClr val="000000"/>
                          </a:solidFill>
                          <a:latin typeface="Arial"/>
                          <a:ea typeface="Arial"/>
                          <a:cs typeface="Arial"/>
                          <a:sym typeface="Arial"/>
                        </a:rPr>
                        <a:t>kreatif</a:t>
                      </a:r>
                      <a:r>
                        <a:rPr lang="en-US" sz="1600" b="0" i="0" u="none" strike="noStrike" cap="none" dirty="0">
                          <a:solidFill>
                            <a:srgbClr val="000000"/>
                          </a:solidFill>
                          <a:latin typeface="Arial"/>
                          <a:ea typeface="Arial"/>
                          <a:cs typeface="Arial"/>
                          <a:sym typeface="Arial"/>
                        </a:rPr>
                        <a:t> dan </a:t>
                      </a:r>
                      <a:r>
                        <a:rPr lang="en-US" sz="1600" b="0" i="0" u="none" strike="noStrike" cap="none" dirty="0" err="1">
                          <a:solidFill>
                            <a:srgbClr val="000000"/>
                          </a:solidFill>
                          <a:latin typeface="Arial"/>
                          <a:ea typeface="Arial"/>
                          <a:cs typeface="Arial"/>
                          <a:sym typeface="Arial"/>
                        </a:rPr>
                        <a:t>inovatif</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Disamping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itu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siswa</a:t>
                      </a:r>
                      <a:r>
                        <a:rPr lang="en-US" sz="1600" b="0" i="0" u="none" strike="noStrike" cap="none" dirty="0">
                          <a:solidFill>
                            <a:srgbClr val="000000"/>
                          </a:solidFill>
                          <a:latin typeface="Arial"/>
                          <a:ea typeface="Arial"/>
                          <a:cs typeface="Arial"/>
                          <a:sym typeface="Arial"/>
                        </a:rPr>
                        <a:t> juga </a:t>
                      </a:r>
                      <a:r>
                        <a:rPr lang="en-US" sz="1600" b="0" i="0" u="none" strike="noStrike" cap="none" dirty="0" err="1">
                          <a:solidFill>
                            <a:srgbClr val="000000"/>
                          </a:solidFill>
                          <a:latin typeface="Arial"/>
                          <a:ea typeface="Arial"/>
                          <a:cs typeface="Arial"/>
                          <a:sym typeface="Arial"/>
                        </a:rPr>
                        <a:t>harus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memiliki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kedisiplinan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religiusitas</a:t>
                      </a:r>
                      <a:r>
                        <a:rPr lang="en-US" sz="1600" b="0" i="0" u="none" strike="noStrike" cap="none" dirty="0">
                          <a:solidFill>
                            <a:srgbClr val="000000"/>
                          </a:solidFill>
                          <a:latin typeface="Arial"/>
                          <a:ea typeface="Arial"/>
                          <a:cs typeface="Arial"/>
                          <a:sym typeface="Arial"/>
                        </a:rPr>
                        <a:t> yang </a:t>
                      </a:r>
                      <a:r>
                        <a:rPr lang="en-US" sz="1600" b="0" i="0" u="none" strike="noStrike" cap="none" dirty="0" err="1">
                          <a:solidFill>
                            <a:srgbClr val="000000"/>
                          </a:solidFill>
                          <a:latin typeface="Arial"/>
                          <a:ea typeface="Arial"/>
                          <a:cs typeface="Arial"/>
                          <a:sym typeface="Arial"/>
                        </a:rPr>
                        <a:t>tinggi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bekerja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keras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tangguh</a:t>
                      </a:r>
                      <a:r>
                        <a:rPr lang="en-US" sz="1600" b="0" i="0" u="none" strike="noStrike" cap="none" dirty="0">
                          <a:solidFill>
                            <a:srgbClr val="000000"/>
                          </a:solidFill>
                          <a:latin typeface="Arial"/>
                          <a:ea typeface="Arial"/>
                          <a:cs typeface="Arial"/>
                          <a:sym typeface="Arial"/>
                        </a:rPr>
                        <a:t>, dan </a:t>
                      </a:r>
                      <a:r>
                        <a:rPr lang="en-US" sz="1600" b="0" i="0" u="none" strike="noStrike" cap="none" dirty="0" err="1">
                          <a:solidFill>
                            <a:srgbClr val="000000"/>
                          </a:solidFill>
                          <a:latin typeface="Arial"/>
                          <a:ea typeface="Arial"/>
                          <a:cs typeface="Arial"/>
                          <a:sym typeface="Arial"/>
                        </a:rPr>
                        <a:t>pantang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menyerah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Siswa</a:t>
                      </a:r>
                      <a:r>
                        <a:rPr lang="en-US" sz="1600" b="0" i="0" u="none" strike="noStrike" cap="none" dirty="0">
                          <a:solidFill>
                            <a:srgbClr val="000000"/>
                          </a:solidFill>
                          <a:latin typeface="Arial"/>
                          <a:ea typeface="Arial"/>
                          <a:cs typeface="Arial"/>
                          <a:sym typeface="Arial"/>
                        </a:rPr>
                        <a:t> di </a:t>
                      </a:r>
                      <a:r>
                        <a:rPr lang="en-US" sz="1600" b="0" i="0" u="none" strike="noStrike" cap="none" dirty="0" err="1">
                          <a:solidFill>
                            <a:srgbClr val="000000"/>
                          </a:solidFill>
                          <a:latin typeface="Arial"/>
                          <a:ea typeface="Arial"/>
                          <a:cs typeface="Arial"/>
                          <a:sym typeface="Arial"/>
                        </a:rPr>
                        <a:t>sekolah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harus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terhindar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dari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perilaku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kekerasan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baik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secara</a:t>
                      </a:r>
                      <a:r>
                        <a:rPr lang="en-US" sz="1600" b="0" i="0" u="none" strike="noStrike" cap="none" dirty="0">
                          <a:solidFill>
                            <a:srgbClr val="000000"/>
                          </a:solidFill>
                          <a:latin typeface="Arial"/>
                          <a:ea typeface="Arial"/>
                          <a:cs typeface="Arial"/>
                          <a:sym typeface="Arial"/>
                        </a:rPr>
                        <a:t> verbal </a:t>
                      </a:r>
                      <a:r>
                        <a:rPr lang="en-US" sz="1600" b="0" i="0" u="none" strike="noStrike" cap="none" dirty="0" err="1">
                          <a:solidFill>
                            <a:srgbClr val="000000"/>
                          </a:solidFill>
                          <a:latin typeface="Arial"/>
                          <a:ea typeface="Arial"/>
                          <a:cs typeface="Arial"/>
                          <a:sym typeface="Arial"/>
                        </a:rPr>
                        <a:t>maupun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fisik</a:t>
                      </a:r>
                      <a:r>
                        <a:rPr lang="en-US" sz="1600" b="0" i="0" u="none" strike="noStrike" cap="none" dirty="0">
                          <a:solidFill>
                            <a:srgbClr val="000000"/>
                          </a:solidFill>
                          <a:latin typeface="Arial"/>
                          <a:ea typeface="Arial"/>
                          <a:cs typeface="Arial"/>
                          <a:sym typeface="Arial"/>
                        </a:rPr>
                        <a:t>. </a:t>
                      </a:r>
                      <a:endParaRPr sz="1600" b="0" i="0" u="none" strike="noStrike" cap="none" dirty="0">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pic>
        <p:nvPicPr>
          <p:cNvPr id="743" name="Google Shape;743;p27"/>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44" name="Google Shape;744;p27"/>
          <p:cNvGraphicFramePr/>
          <p:nvPr>
            <p:extLst>
              <p:ext uri="{D42A27DB-BD31-4B8C-83A1-F6EECF244321}">
                <p14:modId xmlns:p14="http://schemas.microsoft.com/office/powerpoint/2010/main" val="4100056595"/>
              </p:ext>
            </p:extLst>
          </p:nvPr>
        </p:nvGraphicFramePr>
        <p:xfrm>
          <a:off x="84082" y="1862576"/>
          <a:ext cx="11463275" cy="3918100"/>
        </p:xfrm>
        <a:graphic>
          <a:graphicData uri="http://schemas.openxmlformats.org/drawingml/2006/table">
            <a:tbl>
              <a:tblPr firstRow="1" bandRow="1">
                <a:noFill/>
                <a:tableStyleId>{9B9B1C01-E3DD-44C6-B815-87C48FDC1E2B}</a:tableStyleId>
              </a:tblPr>
              <a:tblGrid>
                <a:gridCol w="1636100">
                  <a:extLst>
                    <a:ext uri="{9D8B030D-6E8A-4147-A177-3AD203B41FA5}">
                      <a16:colId xmlns:a16="http://schemas.microsoft.com/office/drawing/2014/main" val="20000"/>
                    </a:ext>
                  </a:extLst>
                </a:gridCol>
                <a:gridCol w="9827175">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Lulusan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418675">
                <a:tc>
                  <a:txBody>
                    <a:bodyPr/>
                    <a:lstStyle/>
                    <a:p>
                      <a:pPr marL="0" marR="0" lvl="0" indent="0" algn="l" rtl="0">
                        <a:lnSpc>
                          <a:spcPct val="100000"/>
                        </a:lnSpc>
                        <a:spcBef>
                          <a:spcPts val="0"/>
                        </a:spcBef>
                        <a:spcAft>
                          <a:spcPts val="0"/>
                        </a:spcAft>
                        <a:buNone/>
                      </a:pPr>
                      <a:r>
                        <a:rPr lang="en-US" sz="1600" b="0" i="0" u="none" strike="noStrike" cap="none" dirty="0" err="1">
                          <a:latin typeface="Arial"/>
                          <a:ea typeface="Arial"/>
                          <a:cs typeface="Arial"/>
                          <a:sym typeface="Arial"/>
                        </a:rPr>
                        <a:t>Analisis</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Menyilang</a:t>
                      </a:r>
                      <a:endParaRPr sz="1600" b="0" i="0" u="none" strike="noStrike" cap="none" dirty="0">
                        <a:latin typeface="Arial"/>
                        <a:ea typeface="Arial"/>
                        <a:cs typeface="Arial"/>
                        <a:sym typeface="Arial"/>
                      </a:endParaRPr>
                    </a:p>
                  </a:txBody>
                  <a:tcPr marL="6125" marR="6125" marT="6125" marB="0" anchor="ctr"/>
                </a:tc>
                <a:tc>
                  <a:txBody>
                    <a:bodyPr/>
                    <a:lstStyle/>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a:latin typeface="Arial"/>
                          <a:ea typeface="Arial"/>
                          <a:cs typeface="Arial"/>
                          <a:sym typeface="Arial"/>
                        </a:rPr>
                        <a:t>Butir kompetensi siswa rendah khususnya butir 8 (Kreatifitas dan inovatif), hal ini diduga berkorelasi dengan komponen proses pembelajaran, sub komponen iklim belajar, butir 16 kempetensi literasi </a:t>
                      </a:r>
                      <a:endParaRPr/>
                    </a:p>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a:latin typeface="Arial"/>
                          <a:ea typeface="Arial"/>
                          <a:cs typeface="Arial"/>
                          <a:sym typeface="Arial"/>
                        </a:rPr>
                        <a:t>Butir-butir pada pengembangan karakter siswa kurang baik khususnya butir 3 (Menunjukkan perilaku kerja keras, tangguh, dan bertanggung jawab), hal ini diduga berkorelasi dengan komponen manajemen sekolah, sub komponen pengelolaan kesiswaan, butir 34 pelayanan bimbingan dan konseling </a:t>
                      </a:r>
                      <a:endParaRPr/>
                    </a:p>
                  </a:txBody>
                  <a:tcPr marL="6125" marR="6125" marT="6125" marB="0" anchor="ctr"/>
                </a:tc>
                <a:extLst>
                  <a:ext uri="{0D108BD9-81ED-4DB2-BD59-A6C34878D82A}">
                    <a16:rowId xmlns:a16="http://schemas.microsoft.com/office/drawing/2014/main" val="10001"/>
                  </a:ext>
                </a:extLst>
              </a:tr>
              <a:tr h="14966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What</a:t>
                      </a:r>
                      <a:endParaRPr sz="16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Mutu lulusan sebuah sekolah yang baik harus dapat berkomunikasi dan berkolaborasi, memiliki keterampilan berpikir kritis, dan kreatif dan inovatif. Disamping itu siswa juga harus memiliki kedisiplinan, religiusitas yang tinggi, bekerja keras, tangguh, dan pantang menyerah. Siswa di sekolah harus terhindar dari perilaku kekerasan baik secara verbal maupun fisik. </a:t>
                      </a:r>
                      <a:br>
                        <a:rPr lang="en-US" sz="1600" b="0" i="0" u="none" strike="noStrike" cap="none">
                          <a:solidFill>
                            <a:srgbClr val="000000"/>
                          </a:solidFill>
                          <a:latin typeface="Arial"/>
                          <a:ea typeface="Arial"/>
                          <a:cs typeface="Arial"/>
                          <a:sym typeface="Arial"/>
                        </a:rPr>
                      </a:br>
                      <a:endParaRPr sz="1600" b="0" i="0" u="none" strike="noStrike" cap="none">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r h="5734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Why</a:t>
                      </a:r>
                      <a:endParaRPr/>
                    </a:p>
                  </a:txBody>
                  <a:tcPr marL="7625" marR="7625" marT="7625" marB="0" anchor="ctr"/>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Karena </a:t>
                      </a:r>
                      <a:r>
                        <a:rPr lang="en-US" sz="1600" b="0" i="0" u="none" strike="noStrike" cap="none" dirty="0" err="1">
                          <a:solidFill>
                            <a:srgbClr val="000000"/>
                          </a:solidFill>
                          <a:latin typeface="Arial"/>
                          <a:ea typeface="Arial"/>
                          <a:cs typeface="Arial"/>
                          <a:sym typeface="Arial"/>
                        </a:rPr>
                        <a:t>saat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dibutuhkan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mutu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lulusan</a:t>
                      </a:r>
                      <a:r>
                        <a:rPr lang="en-US" sz="1600" b="0" i="0" u="none" strike="noStrike" cap="none" dirty="0">
                          <a:solidFill>
                            <a:srgbClr val="000000"/>
                          </a:solidFill>
                          <a:latin typeface="Arial"/>
                          <a:ea typeface="Arial"/>
                          <a:cs typeface="Arial"/>
                          <a:sym typeface="Arial"/>
                        </a:rPr>
                        <a:t>  yang </a:t>
                      </a:r>
                      <a:r>
                        <a:rPr lang="en-US" sz="1600" b="0" i="0" u="none" strike="noStrike" cap="none" dirty="0" err="1">
                          <a:solidFill>
                            <a:srgbClr val="000000"/>
                          </a:solidFill>
                          <a:latin typeface="Arial"/>
                          <a:ea typeface="Arial"/>
                          <a:cs typeface="Arial"/>
                          <a:sym typeface="Arial"/>
                        </a:rPr>
                        <a:t>memiliki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kompetensi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abad</a:t>
                      </a:r>
                      <a:r>
                        <a:rPr lang="en-US" sz="1600" b="0" i="0" u="none" strike="noStrike" cap="none" dirty="0">
                          <a:solidFill>
                            <a:srgbClr val="000000"/>
                          </a:solidFill>
                          <a:latin typeface="Arial"/>
                          <a:ea typeface="Arial"/>
                          <a:cs typeface="Arial"/>
                          <a:sym typeface="Arial"/>
                        </a:rPr>
                        <a:t> 21 dan </a:t>
                      </a:r>
                      <a:r>
                        <a:rPr lang="en-US" sz="1600" b="0" i="0" u="none" strike="noStrike" cap="none" dirty="0" err="1">
                          <a:solidFill>
                            <a:srgbClr val="000000"/>
                          </a:solidFill>
                          <a:latin typeface="Arial"/>
                          <a:ea typeface="Arial"/>
                          <a:cs typeface="Arial"/>
                          <a:sym typeface="Arial"/>
                        </a:rPr>
                        <a:t>karakter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seperti</a:t>
                      </a:r>
                      <a:r>
                        <a:rPr lang="en-US" sz="1600" b="0" i="0" u="none" strike="noStrike" cap="none" dirty="0">
                          <a:solidFill>
                            <a:srgbClr val="000000"/>
                          </a:solidFill>
                          <a:latin typeface="Arial"/>
                          <a:ea typeface="Arial"/>
                          <a:cs typeface="Arial"/>
                          <a:sym typeface="Arial"/>
                        </a:rPr>
                        <a:t> yang </a:t>
                      </a:r>
                      <a:r>
                        <a:rPr lang="en-US" sz="1600" b="0" i="0" u="none" strike="noStrike" cap="none" dirty="0" err="1">
                          <a:solidFill>
                            <a:srgbClr val="000000"/>
                          </a:solidFill>
                          <a:latin typeface="Arial"/>
                          <a:ea typeface="Arial"/>
                          <a:cs typeface="Arial"/>
                          <a:sym typeface="Arial"/>
                        </a:rPr>
                        <a:t>disebutkan</a:t>
                      </a:r>
                      <a:r>
                        <a:rPr lang="en-US" sz="1600" b="0" i="0" u="none" strike="noStrike" cap="none" dirty="0">
                          <a:solidFill>
                            <a:srgbClr val="000000"/>
                          </a:solidFill>
                          <a:latin typeface="Arial"/>
                          <a:ea typeface="Arial"/>
                          <a:cs typeface="Arial"/>
                          <a:sym typeface="Arial"/>
                        </a:rPr>
                        <a:t> di </a:t>
                      </a:r>
                      <a:r>
                        <a:rPr lang="en-US" sz="1600" b="0" i="0" u="none" strike="noStrike" cap="none" dirty="0" err="1">
                          <a:solidFill>
                            <a:srgbClr val="000000"/>
                          </a:solidFill>
                          <a:latin typeface="Arial"/>
                          <a:ea typeface="Arial"/>
                          <a:cs typeface="Arial"/>
                          <a:sym typeface="Arial"/>
                        </a:rPr>
                        <a:t>atas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untuk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melanjutkan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jenjang</a:t>
                      </a:r>
                      <a:r>
                        <a:rPr lang="en-US" sz="1600" b="0" i="0" u="none" strike="noStrike" cap="none" dirty="0">
                          <a:solidFill>
                            <a:srgbClr val="000000"/>
                          </a:solidFill>
                          <a:latin typeface="Arial"/>
                          <a:ea typeface="Arial"/>
                          <a:cs typeface="Arial"/>
                          <a:sym typeface="Arial"/>
                        </a:rPr>
                        <a:t> yang </a:t>
                      </a:r>
                      <a:r>
                        <a:rPr lang="en-US" sz="1600" b="0" i="0" u="none" strike="noStrike" cap="none" dirty="0" err="1">
                          <a:solidFill>
                            <a:srgbClr val="000000"/>
                          </a:solidFill>
                          <a:latin typeface="Arial"/>
                          <a:ea typeface="Arial"/>
                          <a:cs typeface="Arial"/>
                          <a:sym typeface="Arial"/>
                        </a:rPr>
                        <a:t>lebih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tinggi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maupun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untuk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bekerja</a:t>
                      </a:r>
                      <a:r>
                        <a:rPr lang="en-US" sz="1600" b="0" i="0" u="none" strike="noStrike" cap="none" dirty="0">
                          <a:solidFill>
                            <a:srgbClr val="000000"/>
                          </a:solidFill>
                          <a:latin typeface="Arial"/>
                          <a:ea typeface="Arial"/>
                          <a:cs typeface="Arial"/>
                          <a:sym typeface="Arial"/>
                        </a:rPr>
                        <a:t>. </a:t>
                      </a:r>
                      <a:endParaRPr dirty="0"/>
                    </a:p>
                  </a:txBody>
                  <a:tcPr marL="7625" marR="7625" marT="7625" marB="0"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pic>
        <p:nvPicPr>
          <p:cNvPr id="749" name="Google Shape;749;p29"/>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50" name="Google Shape;750;p29"/>
          <p:cNvGraphicFramePr/>
          <p:nvPr>
            <p:extLst>
              <p:ext uri="{D42A27DB-BD31-4B8C-83A1-F6EECF244321}">
                <p14:modId xmlns:p14="http://schemas.microsoft.com/office/powerpoint/2010/main" val="2601654963"/>
              </p:ext>
            </p:extLst>
          </p:nvPr>
        </p:nvGraphicFramePr>
        <p:xfrm>
          <a:off x="84082" y="1862576"/>
          <a:ext cx="11463275" cy="4491550"/>
        </p:xfrm>
        <a:graphic>
          <a:graphicData uri="http://schemas.openxmlformats.org/drawingml/2006/table">
            <a:tbl>
              <a:tblPr firstRow="1" bandRow="1">
                <a:noFill/>
                <a:tableStyleId>{9B9B1C01-E3DD-44C6-B815-87C48FDC1E2B}</a:tableStyleId>
              </a:tblPr>
              <a:tblGrid>
                <a:gridCol w="1636100">
                  <a:extLst>
                    <a:ext uri="{9D8B030D-6E8A-4147-A177-3AD203B41FA5}">
                      <a16:colId xmlns:a16="http://schemas.microsoft.com/office/drawing/2014/main" val="20000"/>
                    </a:ext>
                  </a:extLst>
                </a:gridCol>
                <a:gridCol w="9827175">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Lulusan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418675">
                <a:tc>
                  <a:txBody>
                    <a:bodyPr/>
                    <a:lstStyle/>
                    <a:p>
                      <a:pPr marL="0" marR="0" lvl="0" indent="0" algn="l" rtl="0">
                        <a:lnSpc>
                          <a:spcPct val="100000"/>
                        </a:lnSpc>
                        <a:spcBef>
                          <a:spcPts val="0"/>
                        </a:spcBef>
                        <a:spcAft>
                          <a:spcPts val="0"/>
                        </a:spcAft>
                        <a:buNone/>
                      </a:pPr>
                      <a:r>
                        <a:rPr lang="en-US" sz="1600" b="0" i="0" u="none" strike="noStrike" cap="none" dirty="0" err="1">
                          <a:latin typeface="Arial"/>
                          <a:ea typeface="Arial"/>
                          <a:cs typeface="Arial"/>
                          <a:sym typeface="Arial"/>
                        </a:rPr>
                        <a:t>Analisis</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Menyilang</a:t>
                      </a:r>
                      <a:endParaRPr lang="en-US" sz="1600" b="0" i="0" u="none" strike="noStrike" cap="none" dirty="0">
                        <a:latin typeface="Arial"/>
                        <a:ea typeface="Arial"/>
                        <a:cs typeface="Arial"/>
                        <a:sym typeface="Arial"/>
                      </a:endParaRPr>
                    </a:p>
                  </a:txBody>
                  <a:tcPr marL="6125" marR="6125" marT="6125" marB="0" anchor="ctr"/>
                </a:tc>
                <a:tc>
                  <a:txBody>
                    <a:bodyPr/>
                    <a:lstStyle/>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a:latin typeface="Arial"/>
                          <a:ea typeface="Arial"/>
                          <a:cs typeface="Arial"/>
                          <a:sym typeface="Arial"/>
                        </a:rPr>
                        <a:t>Butir kompetensi siswa rendah khususnya butir 8 (Kreatifitas dan inovatif), hal ini diduga berkorelasi dengan komponen proses pembelajaran, sub komponen iklim belajar, butir 16 kempetensi literasi </a:t>
                      </a:r>
                      <a:endParaRPr/>
                    </a:p>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a:latin typeface="Arial"/>
                          <a:ea typeface="Arial"/>
                          <a:cs typeface="Arial"/>
                          <a:sym typeface="Arial"/>
                        </a:rPr>
                        <a:t>Butir-butir pada pengembangan karakter siswa kurang baik khususnya butir 3 (Menunjukkan perilaku kerja keras, tangguh, dan bertanggung jawab), hal ini diduga berkorelasi dengan komponen manajemen sekolah, sub komponen pengelolaan kesiswaan, butir 34 pelayanan bimbingan dan konseling </a:t>
                      </a:r>
                      <a:endParaRPr/>
                    </a:p>
                  </a:txBody>
                  <a:tcPr marL="6125" marR="6125" marT="6125" marB="0" anchor="ctr"/>
                </a:tc>
                <a:extLst>
                  <a:ext uri="{0D108BD9-81ED-4DB2-BD59-A6C34878D82A}">
                    <a16:rowId xmlns:a16="http://schemas.microsoft.com/office/drawing/2014/main" val="10001"/>
                  </a:ext>
                </a:extLst>
              </a:tr>
              <a:tr h="14966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What</a:t>
                      </a:r>
                      <a:endParaRPr sz="16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Mutu lulusan sebuah sekolah yang baik harus dapat berkomunikasi dan berkolaborasi, memiliki keterampilan berpikir kritis, dan kreatif dan inovatif. Disamping itu siswa juga harus memiliki kedisiplinan, religiusitas yang tinggi, bekerja keras, tangguh, dan pantang menyerah. Siswa di sekolah harus terhindar dari perilaku kekerasan baik secara verbal maupun fisik. </a:t>
                      </a:r>
                      <a:br>
                        <a:rPr lang="en-US" sz="1600" b="0" i="0" u="none" strike="noStrike" cap="none">
                          <a:solidFill>
                            <a:srgbClr val="000000"/>
                          </a:solidFill>
                          <a:latin typeface="Arial"/>
                          <a:ea typeface="Arial"/>
                          <a:cs typeface="Arial"/>
                          <a:sym typeface="Arial"/>
                        </a:rPr>
                      </a:br>
                      <a:endParaRPr sz="1600" b="0" i="0" u="none" strike="noStrike" cap="none">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r h="5734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Why</a:t>
                      </a:r>
                      <a:endParaRPr/>
                    </a:p>
                  </a:txBody>
                  <a:tcPr marL="7625" marR="7625" marT="7625" marB="0" anchor="ct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Karena saat ini dibutuhkan mutu lulusan  yang memiliki kompetensi abad 21 dan karakter seperti yang disebutkan di atas untuk melanjutkan ke jenjang yang lebih tinggi maupun untuk bekerja. </a:t>
                      </a:r>
                      <a:endParaRPr/>
                    </a:p>
                  </a:txBody>
                  <a:tcPr marL="7625" marR="7625" marT="7625" marB="0" anchor="ctr"/>
                </a:tc>
                <a:extLst>
                  <a:ext uri="{0D108BD9-81ED-4DB2-BD59-A6C34878D82A}">
                    <a16:rowId xmlns:a16="http://schemas.microsoft.com/office/drawing/2014/main" val="10003"/>
                  </a:ext>
                </a:extLst>
              </a:tr>
              <a:tr h="5734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Who</a:t>
                      </a:r>
                      <a:endParaRPr sz="1600" b="0"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Oleh </a:t>
                      </a:r>
                      <a:r>
                        <a:rPr lang="en-US" sz="1600" b="0" i="0" u="none" strike="noStrike" cap="none" dirty="0" err="1">
                          <a:solidFill>
                            <a:srgbClr val="000000"/>
                          </a:solidFill>
                          <a:latin typeface="Arial"/>
                          <a:ea typeface="Arial"/>
                          <a:cs typeface="Arial"/>
                          <a:sym typeface="Arial"/>
                        </a:rPr>
                        <a:t>karena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itu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Siswa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perlu</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pic>
        <p:nvPicPr>
          <p:cNvPr id="755" name="Google Shape;755;p32"/>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56" name="Google Shape;756;p32"/>
          <p:cNvGraphicFramePr/>
          <p:nvPr>
            <p:extLst>
              <p:ext uri="{D42A27DB-BD31-4B8C-83A1-F6EECF244321}">
                <p14:modId xmlns:p14="http://schemas.microsoft.com/office/powerpoint/2010/main" val="2382331881"/>
              </p:ext>
            </p:extLst>
          </p:nvPr>
        </p:nvGraphicFramePr>
        <p:xfrm>
          <a:off x="84081" y="1862576"/>
          <a:ext cx="11887200" cy="4670540"/>
        </p:xfrm>
        <a:graphic>
          <a:graphicData uri="http://schemas.openxmlformats.org/drawingml/2006/table">
            <a:tbl>
              <a:tblPr firstRow="1" bandRow="1">
                <a:noFill/>
                <a:tableStyleId>{9B9B1C01-E3DD-44C6-B815-87C48FDC1E2B}</a:tableStyleId>
              </a:tblPr>
              <a:tblGrid>
                <a:gridCol w="1696625">
                  <a:extLst>
                    <a:ext uri="{9D8B030D-6E8A-4147-A177-3AD203B41FA5}">
                      <a16:colId xmlns:a16="http://schemas.microsoft.com/office/drawing/2014/main" val="20000"/>
                    </a:ext>
                  </a:extLst>
                </a:gridCol>
                <a:gridCol w="10190575">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Lulusan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060875">
                <a:tc>
                  <a:txBody>
                    <a:bodyPr/>
                    <a:lstStyle/>
                    <a:p>
                      <a:pPr marL="0" marR="0" lvl="0" indent="0" algn="l" rtl="0">
                        <a:lnSpc>
                          <a:spcPct val="100000"/>
                        </a:lnSpc>
                        <a:spcBef>
                          <a:spcPts val="0"/>
                        </a:spcBef>
                        <a:spcAft>
                          <a:spcPts val="0"/>
                        </a:spcAft>
                        <a:buNone/>
                      </a:pPr>
                      <a:r>
                        <a:rPr lang="en-US" sz="1200" b="0" i="0" u="none" strike="noStrike" cap="none" dirty="0" err="1">
                          <a:latin typeface="Arial"/>
                          <a:ea typeface="Arial"/>
                          <a:cs typeface="Arial"/>
                          <a:sym typeface="Arial"/>
                        </a:rPr>
                        <a:t>Analisis</a:t>
                      </a:r>
                      <a:r>
                        <a:rPr lang="en-US" sz="1200" b="0" i="0" u="none" strike="noStrike" cap="none" dirty="0">
                          <a:latin typeface="Arial"/>
                          <a:ea typeface="Arial"/>
                          <a:cs typeface="Arial"/>
                          <a:sym typeface="Arial"/>
                        </a:rPr>
                        <a:t> </a:t>
                      </a:r>
                      <a:r>
                        <a:rPr lang="en-US" sz="1200" b="0" i="0" u="none" strike="noStrike" cap="none" dirty="0" err="1">
                          <a:latin typeface="Arial"/>
                          <a:ea typeface="Arial"/>
                          <a:cs typeface="Arial"/>
                          <a:sym typeface="Arial"/>
                        </a:rPr>
                        <a:t>Menyilang</a:t>
                      </a:r>
                      <a:endParaRPr lang="en-US" sz="1200" b="0" i="0" u="none" strike="noStrike" cap="none" dirty="0">
                        <a:latin typeface="Arial"/>
                        <a:ea typeface="Arial"/>
                        <a:cs typeface="Arial"/>
                        <a:sym typeface="Arial"/>
                      </a:endParaRPr>
                    </a:p>
                  </a:txBody>
                  <a:tcPr marL="6125" marR="6125" marT="6125" marB="0" anchor="ctr"/>
                </a:tc>
                <a:tc>
                  <a:txBody>
                    <a:bodyPr/>
                    <a:lstStyle/>
                    <a:p>
                      <a:pPr marL="342900" marR="0" lvl="0" indent="-342900" algn="l" rtl="0">
                        <a:lnSpc>
                          <a:spcPct val="100000"/>
                        </a:lnSpc>
                        <a:spcBef>
                          <a:spcPts val="0"/>
                        </a:spcBef>
                        <a:spcAft>
                          <a:spcPts val="0"/>
                        </a:spcAft>
                        <a:buClr>
                          <a:srgbClr val="000000"/>
                        </a:buClr>
                        <a:buSzPts val="1200"/>
                        <a:buFont typeface="Arial"/>
                        <a:buAutoNum type="arabicParenR"/>
                      </a:pPr>
                      <a:r>
                        <a:rPr lang="en-US" sz="1200" b="0" i="0" u="none" strike="noStrike" cap="none">
                          <a:latin typeface="Arial"/>
                          <a:ea typeface="Arial"/>
                          <a:cs typeface="Arial"/>
                          <a:sym typeface="Arial"/>
                        </a:rPr>
                        <a:t>Butir kompetensi siswa rendah khususnya butir 8 (Kreatifitas dan inovatif), hal ini diduga berkorelasi dengan komponen proses pembelajaran, sub komponen iklim belajar, butir 16 kempetensi literasi </a:t>
                      </a:r>
                      <a:endParaRPr/>
                    </a:p>
                    <a:p>
                      <a:pPr marL="342900" marR="0" lvl="0" indent="-342900" algn="l" rtl="0">
                        <a:lnSpc>
                          <a:spcPct val="100000"/>
                        </a:lnSpc>
                        <a:spcBef>
                          <a:spcPts val="0"/>
                        </a:spcBef>
                        <a:spcAft>
                          <a:spcPts val="0"/>
                        </a:spcAft>
                        <a:buClr>
                          <a:srgbClr val="000000"/>
                        </a:buClr>
                        <a:buSzPts val="1200"/>
                        <a:buFont typeface="Arial"/>
                        <a:buAutoNum type="arabicParenR"/>
                      </a:pPr>
                      <a:r>
                        <a:rPr lang="en-US" sz="1200" b="0" i="0" u="none" strike="noStrike" cap="none">
                          <a:latin typeface="Arial"/>
                          <a:ea typeface="Arial"/>
                          <a:cs typeface="Arial"/>
                          <a:sym typeface="Arial"/>
                        </a:rPr>
                        <a:t>Butir-butir pada pengembangan karakter siswa kurang baik khususnya butir 3 (Menunjukkan perilaku kerja keras, tangguh, dan bertanggung jawab), hal ini diduga berkorelasi dengan komponen manajemen sekolah, sub komponen pengelolaan kesiswaan, butir 34 pelayanan bimbingan dan konseling </a:t>
                      </a:r>
                      <a:endParaRPr/>
                    </a:p>
                  </a:txBody>
                  <a:tcPr marL="6125" marR="6125" marT="6125" marB="0" anchor="ctr"/>
                </a:tc>
                <a:extLst>
                  <a:ext uri="{0D108BD9-81ED-4DB2-BD59-A6C34878D82A}">
                    <a16:rowId xmlns:a16="http://schemas.microsoft.com/office/drawing/2014/main" val="10001"/>
                  </a:ext>
                </a:extLst>
              </a:tr>
              <a:tr h="662150">
                <a:tc>
                  <a:txBody>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What</a:t>
                      </a:r>
                      <a:endParaRPr sz="12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Mutu lulusan sebuah sekolah yang baik harus dapat berkomunikasi dan berkolaborasi, memiliki keterampilan berpikir kritis, dan kreatif dan inovatif. Disamping itu siswa juga harus memiliki kedisiplinan, religiusitas yang tinggi, bekerja keras, tangguh, dan pantang menyerah. Siswa di sekolah harus terhindar dari perilaku kekerasan baik secara verbal maupun fisik. </a:t>
                      </a:r>
                      <a:endParaRPr sz="1200" b="0" i="0" u="none" strike="noStrike" cap="none">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r h="573450">
                <a:tc>
                  <a:txBody>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Why</a:t>
                      </a:r>
                      <a:endParaRPr/>
                    </a:p>
                  </a:txBody>
                  <a:tcPr marL="7625" marR="7625" marT="7625" marB="0" anchor="ctr"/>
                </a:tc>
                <a:tc>
                  <a:txBody>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Karena saat ini dibutuhkan mutu lulusan  yang memiliki kompetensi abad 21 dan karakter seperti yang disebutkan di atas untuk melanjutkan ke jenjang yang lebih tinggi maupun untuk bekerja. </a:t>
                      </a:r>
                      <a:endParaRPr/>
                    </a:p>
                  </a:txBody>
                  <a:tcPr marL="7625" marR="7625" marT="7625" marB="0" anchor="ctr"/>
                </a:tc>
                <a:extLst>
                  <a:ext uri="{0D108BD9-81ED-4DB2-BD59-A6C34878D82A}">
                    <a16:rowId xmlns:a16="http://schemas.microsoft.com/office/drawing/2014/main" val="10003"/>
                  </a:ext>
                </a:extLst>
              </a:tr>
              <a:tr h="474050">
                <a:tc>
                  <a:txBody>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Who</a:t>
                      </a:r>
                      <a:endParaRPr sz="1200" b="0"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Oleh karena itu Siswa perlu:</a:t>
                      </a:r>
                      <a:endParaRPr sz="1200" b="0" i="0" u="none" strike="noStrike" cap="none">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4"/>
                  </a:ext>
                </a:extLst>
              </a:tr>
              <a:tr h="5734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How</a:t>
                      </a:r>
                      <a:endParaRPr sz="1600" b="0" i="0" u="none" strike="noStrike" cap="none">
                        <a:solidFill>
                          <a:srgbClr val="000000"/>
                        </a:solidFill>
                        <a:latin typeface="Arial"/>
                        <a:ea typeface="Arial"/>
                        <a:cs typeface="Arial"/>
                        <a:sym typeface="Arial"/>
                      </a:endParaRPr>
                    </a:p>
                  </a:txBody>
                  <a:tcPr marL="7625" marR="7625" marT="7625" marB="0" anchor="ctr"/>
                </a:tc>
                <a:tc>
                  <a:txBody>
                    <a:bodyPr/>
                    <a:lstStyle/>
                    <a:p>
                      <a:pPr marL="342900" marR="0" lvl="0" indent="-342900" algn="l" rtl="0">
                        <a:lnSpc>
                          <a:spcPct val="100000"/>
                        </a:lnSpc>
                        <a:spcBef>
                          <a:spcPts val="0"/>
                        </a:spcBef>
                        <a:spcAft>
                          <a:spcPts val="0"/>
                        </a:spcAft>
                        <a:buClr>
                          <a:srgbClr val="000000"/>
                        </a:buClr>
                        <a:buSzPts val="1600"/>
                        <a:buFont typeface="Arial"/>
                        <a:buAutoNum type="arabicParenR"/>
                      </a:pPr>
                      <a:r>
                        <a:rPr lang="en-US" sz="1600" b="0" i="0" u="none" strike="noStrike" cap="none" dirty="0" err="1">
                          <a:solidFill>
                            <a:srgbClr val="000000"/>
                          </a:solidFill>
                          <a:latin typeface="Arial"/>
                          <a:ea typeface="Arial"/>
                          <a:cs typeface="Arial"/>
                          <a:sym typeface="Arial"/>
                        </a:rPr>
                        <a:t>Mendapatkan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kesempatan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mengembangkan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kompetensi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abad</a:t>
                      </a:r>
                      <a:r>
                        <a:rPr lang="en-US" sz="1600" b="0" i="0" u="none" strike="noStrike" cap="none" dirty="0">
                          <a:solidFill>
                            <a:srgbClr val="000000"/>
                          </a:solidFill>
                          <a:latin typeface="Arial"/>
                          <a:ea typeface="Arial"/>
                          <a:cs typeface="Arial"/>
                          <a:sym typeface="Arial"/>
                        </a:rPr>
                        <a:t> 21 </a:t>
                      </a:r>
                      <a:r>
                        <a:rPr lang="en-US" sz="1600" b="0" i="0" u="none" strike="noStrike" cap="none" dirty="0" err="1">
                          <a:solidFill>
                            <a:srgbClr val="000000"/>
                          </a:solidFill>
                          <a:latin typeface="Arial"/>
                          <a:ea typeface="Arial"/>
                          <a:cs typeface="Arial"/>
                          <a:sym typeface="Arial"/>
                        </a:rPr>
                        <a:t>melalui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membaca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berbagai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macam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sumber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bacaan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diwajibkan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membaca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buku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apa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aja</a:t>
                      </a:r>
                      <a:r>
                        <a:rPr lang="en-US" sz="1600" b="0" i="0" u="none" strike="noStrike" cap="none" dirty="0">
                          <a:solidFill>
                            <a:srgbClr val="000000"/>
                          </a:solidFill>
                          <a:latin typeface="Arial"/>
                          <a:ea typeface="Arial"/>
                          <a:cs typeface="Arial"/>
                          <a:sym typeface="Arial"/>
                        </a:rPr>
                        <a:t> 15 </a:t>
                      </a:r>
                      <a:r>
                        <a:rPr lang="en-US" sz="1600" b="0" i="0" u="none" strike="noStrike" cap="none" dirty="0" err="1">
                          <a:solidFill>
                            <a:srgbClr val="000000"/>
                          </a:solidFill>
                          <a:latin typeface="Arial"/>
                          <a:ea typeface="Arial"/>
                          <a:cs typeface="Arial"/>
                          <a:sym typeface="Arial"/>
                        </a:rPr>
                        <a:t>menit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sebelum</a:t>
                      </a:r>
                      <a:r>
                        <a:rPr lang="en-US" sz="1600" b="0" i="0" u="none" strike="noStrike" cap="none" dirty="0">
                          <a:solidFill>
                            <a:srgbClr val="000000"/>
                          </a:solidFill>
                          <a:latin typeface="Arial"/>
                          <a:ea typeface="Arial"/>
                          <a:cs typeface="Arial"/>
                          <a:sym typeface="Arial"/>
                        </a:rPr>
                        <a:t> proses </a:t>
                      </a:r>
                      <a:r>
                        <a:rPr lang="en-US" sz="1600" b="0" i="0" u="none" strike="noStrike" cap="none" dirty="0" err="1">
                          <a:solidFill>
                            <a:srgbClr val="000000"/>
                          </a:solidFill>
                          <a:latin typeface="Arial"/>
                          <a:ea typeface="Arial"/>
                          <a:cs typeface="Arial"/>
                          <a:sym typeface="Arial"/>
                        </a:rPr>
                        <a:t>pembelajaran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dimulai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membuat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sinopsis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dari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hasil</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bacaan</a:t>
                      </a:r>
                      <a:r>
                        <a:rPr lang="en-US" sz="1600" b="0" i="0" u="none" strike="noStrike" cap="none" dirty="0">
                          <a:solidFill>
                            <a:srgbClr val="000000"/>
                          </a:solidFill>
                          <a:latin typeface="Arial"/>
                          <a:ea typeface="Arial"/>
                          <a:cs typeface="Arial"/>
                          <a:sym typeface="Arial"/>
                        </a:rPr>
                        <a:t>, dan </a:t>
                      </a:r>
                      <a:r>
                        <a:rPr lang="en-US" sz="1600" b="0" i="0" u="none" strike="noStrike" cap="none" dirty="0" err="1">
                          <a:solidFill>
                            <a:srgbClr val="000000"/>
                          </a:solidFill>
                          <a:latin typeface="Arial"/>
                          <a:ea typeface="Arial"/>
                          <a:cs typeface="Arial"/>
                          <a:sym typeface="Arial"/>
                        </a:rPr>
                        <a:t>menceritakan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kembali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bacaannya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kepada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teman</a:t>
                      </a:r>
                      <a:r>
                        <a:rPr lang="en-US" sz="1600" b="0" i="0" u="none" strike="noStrike" cap="none" dirty="0">
                          <a:solidFill>
                            <a:srgbClr val="000000"/>
                          </a:solidFill>
                          <a:latin typeface="Arial"/>
                          <a:ea typeface="Arial"/>
                          <a:cs typeface="Arial"/>
                          <a:sym typeface="Arial"/>
                        </a:rPr>
                        <a:t> lain, dan </a:t>
                      </a:r>
                      <a:endParaRPr dirty="0"/>
                    </a:p>
                    <a:p>
                      <a:pPr marL="342900" marR="0" lvl="0" indent="-342900" algn="l" rtl="0">
                        <a:lnSpc>
                          <a:spcPct val="100000"/>
                        </a:lnSpc>
                        <a:spcBef>
                          <a:spcPts val="0"/>
                        </a:spcBef>
                        <a:spcAft>
                          <a:spcPts val="0"/>
                        </a:spcAft>
                        <a:buClr>
                          <a:srgbClr val="000000"/>
                        </a:buClr>
                        <a:buSzPts val="1600"/>
                        <a:buFont typeface="Arial"/>
                        <a:buAutoNum type="arabicParenR"/>
                      </a:pPr>
                      <a:r>
                        <a:rPr lang="en-US" sz="1600" b="0" i="0" u="none" strike="noStrike" cap="none" dirty="0" err="1">
                          <a:solidFill>
                            <a:srgbClr val="000000"/>
                          </a:solidFill>
                          <a:latin typeface="Arial"/>
                          <a:ea typeface="Arial"/>
                          <a:cs typeface="Arial"/>
                          <a:sym typeface="Arial"/>
                        </a:rPr>
                        <a:t>Ditanamkan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karakter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baik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melalui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pembiasaan-pembiasaan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dalam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setiap</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kegiatan</a:t>
                      </a:r>
                      <a:r>
                        <a:rPr lang="en-US" sz="1600" b="0" i="0" u="none" strike="noStrike" cap="none" dirty="0">
                          <a:solidFill>
                            <a:srgbClr val="000000"/>
                          </a:solidFill>
                          <a:latin typeface="Arial"/>
                          <a:ea typeface="Arial"/>
                          <a:cs typeface="Arial"/>
                          <a:sym typeface="Arial"/>
                        </a:rPr>
                        <a:t> di </a:t>
                      </a:r>
                      <a:r>
                        <a:rPr lang="en-US" sz="1600" b="0" i="0" u="none" strike="noStrike" cap="none" dirty="0" err="1">
                          <a:solidFill>
                            <a:srgbClr val="000000"/>
                          </a:solidFill>
                          <a:latin typeface="Arial"/>
                          <a:ea typeface="Arial"/>
                          <a:cs typeface="Arial"/>
                          <a:sym typeface="Arial"/>
                        </a:rPr>
                        <a:t>sekolah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misalnya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buang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sampah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selalu</a:t>
                      </a:r>
                      <a:r>
                        <a:rPr lang="en-US" sz="1600" b="0" i="0" u="none" strike="noStrike" cap="none" dirty="0">
                          <a:solidFill>
                            <a:srgbClr val="000000"/>
                          </a:solidFill>
                          <a:latin typeface="Arial"/>
                          <a:ea typeface="Arial"/>
                          <a:cs typeface="Arial"/>
                          <a:sym typeface="Arial"/>
                        </a:rPr>
                        <a:t> pada </a:t>
                      </a:r>
                      <a:r>
                        <a:rPr lang="en-US" sz="1600" b="0" i="0" u="none" strike="noStrike" cap="none" dirty="0" err="1">
                          <a:solidFill>
                            <a:srgbClr val="000000"/>
                          </a:solidFill>
                          <a:latin typeface="Arial"/>
                          <a:ea typeface="Arial"/>
                          <a:cs typeface="Arial"/>
                          <a:sym typeface="Arial"/>
                        </a:rPr>
                        <a:t>tempatnya</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tepat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waktu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datang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sekolah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mengerjakan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tugas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dengan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baik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menjalankan</a:t>
                      </a:r>
                      <a:r>
                        <a:rPr lang="en-US" sz="1600" b="0" i="0" u="none" strike="noStrike" cap="none" dirty="0">
                          <a:solidFill>
                            <a:srgbClr val="000000"/>
                          </a:solidFill>
                          <a:latin typeface="Arial"/>
                          <a:ea typeface="Arial"/>
                          <a:cs typeface="Arial"/>
                          <a:sym typeface="Arial"/>
                        </a:rPr>
                        <a:t> ibadah </a:t>
                      </a:r>
                      <a:r>
                        <a:rPr lang="en-US" sz="1600" b="0" i="0" u="none" strike="noStrike" cap="none" dirty="0" err="1">
                          <a:solidFill>
                            <a:srgbClr val="000000"/>
                          </a:solidFill>
                          <a:latin typeface="Arial"/>
                          <a:ea typeface="Arial"/>
                          <a:cs typeface="Arial"/>
                          <a:sym typeface="Arial"/>
                        </a:rPr>
                        <a:t>sesuai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agamanya</a:t>
                      </a:r>
                      <a:r>
                        <a:rPr lang="en-US" sz="1600" b="0" i="0" u="none" strike="noStrike" cap="none" dirty="0">
                          <a:solidFill>
                            <a:srgbClr val="000000"/>
                          </a:solidFill>
                          <a:latin typeface="Arial"/>
                          <a:ea typeface="Arial"/>
                          <a:cs typeface="Arial"/>
                          <a:sym typeface="Arial"/>
                        </a:rPr>
                        <a:t> masing-masing </a:t>
                      </a:r>
                      <a:r>
                        <a:rPr lang="en-US" sz="1600" b="0" i="0" u="none" strike="noStrike" cap="none" dirty="0" err="1">
                          <a:solidFill>
                            <a:srgbClr val="000000"/>
                          </a:solidFill>
                          <a:latin typeface="Arial"/>
                          <a:ea typeface="Arial"/>
                          <a:cs typeface="Arial"/>
                          <a:sym typeface="Arial"/>
                        </a:rPr>
                        <a:t>dengan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baik</a:t>
                      </a:r>
                      <a:r>
                        <a:rPr lang="en-US" sz="1600" b="0" i="0" u="none" strike="noStrike" cap="none" dirty="0">
                          <a:solidFill>
                            <a:srgbClr val="000000"/>
                          </a:solidFill>
                          <a:latin typeface="Arial"/>
                          <a:ea typeface="Arial"/>
                          <a:cs typeface="Arial"/>
                          <a:sym typeface="Arial"/>
                        </a:rPr>
                        <a:t>, dan </a:t>
                      </a:r>
                      <a:r>
                        <a:rPr lang="en-US" sz="1600" b="0" i="0" u="none" strike="noStrike" cap="none" dirty="0" err="1">
                          <a:solidFill>
                            <a:srgbClr val="000000"/>
                          </a:solidFill>
                          <a:latin typeface="Arial"/>
                          <a:ea typeface="Arial"/>
                          <a:cs typeface="Arial"/>
                          <a:sym typeface="Arial"/>
                        </a:rPr>
                        <a:t>sebagainya</a:t>
                      </a:r>
                      <a:r>
                        <a:rPr lang="en-US" sz="1600" b="0" i="0" u="none" strike="noStrike" cap="none" dirty="0">
                          <a:solidFill>
                            <a:srgbClr val="000000"/>
                          </a:solidFill>
                          <a:latin typeface="Arial"/>
                          <a:ea typeface="Arial"/>
                          <a:cs typeface="Arial"/>
                          <a:sym typeface="Arial"/>
                        </a:rPr>
                        <a:t>.</a:t>
                      </a:r>
                      <a:endParaRPr dirty="0"/>
                    </a:p>
                  </a:txBody>
                  <a:tcPr marL="7625" marR="7625" marT="7625" marB="0"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pic>
        <p:nvPicPr>
          <p:cNvPr id="761" name="Google Shape;761;p33"/>
          <p:cNvPicPr preferRelativeResize="0"/>
          <p:nvPr/>
        </p:nvPicPr>
        <p:blipFill rotWithShape="1">
          <a:blip r:embed="rId3">
            <a:alphaModFix/>
          </a:blip>
          <a:srcRect b="74630"/>
          <a:stretch/>
        </p:blipFill>
        <p:spPr>
          <a:xfrm>
            <a:off x="0" y="599090"/>
            <a:ext cx="12192001" cy="874603"/>
          </a:xfrm>
          <a:prstGeom prst="rect">
            <a:avLst/>
          </a:prstGeom>
          <a:noFill/>
          <a:ln>
            <a:noFill/>
          </a:ln>
        </p:spPr>
      </p:pic>
      <p:graphicFrame>
        <p:nvGraphicFramePr>
          <p:cNvPr id="762" name="Google Shape;762;p33"/>
          <p:cNvGraphicFramePr/>
          <p:nvPr>
            <p:extLst>
              <p:ext uri="{D42A27DB-BD31-4B8C-83A1-F6EECF244321}">
                <p14:modId xmlns:p14="http://schemas.microsoft.com/office/powerpoint/2010/main" val="899490545"/>
              </p:ext>
            </p:extLst>
          </p:nvPr>
        </p:nvGraphicFramePr>
        <p:xfrm>
          <a:off x="152399" y="1379100"/>
          <a:ext cx="11887200" cy="5384275"/>
        </p:xfrm>
        <a:graphic>
          <a:graphicData uri="http://schemas.openxmlformats.org/drawingml/2006/table">
            <a:tbl>
              <a:tblPr firstRow="1" bandRow="1">
                <a:noFill/>
                <a:tableStyleId>{9B9B1C01-E3DD-44C6-B815-87C48FDC1E2B}</a:tableStyleId>
              </a:tblPr>
              <a:tblGrid>
                <a:gridCol w="1056300">
                  <a:extLst>
                    <a:ext uri="{9D8B030D-6E8A-4147-A177-3AD203B41FA5}">
                      <a16:colId xmlns:a16="http://schemas.microsoft.com/office/drawing/2014/main" val="20000"/>
                    </a:ext>
                  </a:extLst>
                </a:gridCol>
                <a:gridCol w="10830900">
                  <a:extLst>
                    <a:ext uri="{9D8B030D-6E8A-4147-A177-3AD203B41FA5}">
                      <a16:colId xmlns:a16="http://schemas.microsoft.com/office/drawing/2014/main" val="20001"/>
                    </a:ext>
                  </a:extLst>
                </a:gridCol>
              </a:tblGrid>
              <a:tr h="5570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Lulusan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615750">
                <a:tc>
                  <a:txBody>
                    <a:bodyPr/>
                    <a:lstStyle/>
                    <a:p>
                      <a:pPr marL="0" marR="0" lvl="0" indent="0" algn="l" rtl="0">
                        <a:lnSpc>
                          <a:spcPct val="100000"/>
                        </a:lnSpc>
                        <a:spcBef>
                          <a:spcPts val="0"/>
                        </a:spcBef>
                        <a:spcAft>
                          <a:spcPts val="0"/>
                        </a:spcAft>
                        <a:buNone/>
                      </a:pPr>
                      <a:r>
                        <a:rPr lang="en-US" sz="900" b="0" i="0" u="none" strike="noStrike" cap="none" dirty="0" err="1">
                          <a:latin typeface="Arial"/>
                          <a:ea typeface="Arial"/>
                          <a:cs typeface="Arial"/>
                          <a:sym typeface="Arial"/>
                        </a:rPr>
                        <a:t>Analisis</a:t>
                      </a:r>
                      <a:r>
                        <a:rPr lang="en-US" sz="900" b="0" i="0" u="none" strike="noStrike" cap="none" dirty="0">
                          <a:latin typeface="Arial"/>
                          <a:ea typeface="Arial"/>
                          <a:cs typeface="Arial"/>
                          <a:sym typeface="Arial"/>
                        </a:rPr>
                        <a:t> </a:t>
                      </a:r>
                      <a:r>
                        <a:rPr lang="en-US" sz="900" b="0" i="0" u="none" strike="noStrike" cap="none" dirty="0" err="1">
                          <a:latin typeface="Arial"/>
                          <a:ea typeface="Arial"/>
                          <a:cs typeface="Arial"/>
                          <a:sym typeface="Arial"/>
                        </a:rPr>
                        <a:t>Menyilang</a:t>
                      </a:r>
                      <a:endParaRPr lang="en-US" sz="900" b="0" i="0" u="none" strike="noStrike" cap="none" dirty="0">
                        <a:latin typeface="Arial"/>
                        <a:ea typeface="Arial"/>
                        <a:cs typeface="Arial"/>
                        <a:sym typeface="Arial"/>
                      </a:endParaRPr>
                    </a:p>
                  </a:txBody>
                  <a:tcPr marL="6125" marR="6125" marT="6125" marB="0" anchor="ctr"/>
                </a:tc>
                <a:tc>
                  <a:txBody>
                    <a:bodyPr/>
                    <a:lstStyle/>
                    <a:p>
                      <a:pPr marL="342900" marR="0" lvl="0" indent="-342900" algn="l" rtl="0">
                        <a:lnSpc>
                          <a:spcPct val="100000"/>
                        </a:lnSpc>
                        <a:spcBef>
                          <a:spcPts val="0"/>
                        </a:spcBef>
                        <a:spcAft>
                          <a:spcPts val="0"/>
                        </a:spcAft>
                        <a:buClr>
                          <a:srgbClr val="000000"/>
                        </a:buClr>
                        <a:buSzPts val="900"/>
                        <a:buFont typeface="Arial"/>
                        <a:buAutoNum type="arabicParenR"/>
                      </a:pPr>
                      <a:r>
                        <a:rPr lang="en-US" sz="900" b="0" i="0" u="none" strike="noStrike" cap="none">
                          <a:latin typeface="Arial"/>
                          <a:ea typeface="Arial"/>
                          <a:cs typeface="Arial"/>
                          <a:sym typeface="Arial"/>
                        </a:rPr>
                        <a:t>Butir kompetensi siswa rendah khususnya butir 8 (Kreatifitas dan inovatif), hal ini diduga berkorelasi dengan komponen proses pembelajaran, sub komponen iklim belajar, butir 16 kempetensi literasi </a:t>
                      </a:r>
                      <a:endParaRPr/>
                    </a:p>
                    <a:p>
                      <a:pPr marL="342900" marR="0" lvl="0" indent="-342900" algn="l" rtl="0">
                        <a:lnSpc>
                          <a:spcPct val="100000"/>
                        </a:lnSpc>
                        <a:spcBef>
                          <a:spcPts val="0"/>
                        </a:spcBef>
                        <a:spcAft>
                          <a:spcPts val="0"/>
                        </a:spcAft>
                        <a:buClr>
                          <a:srgbClr val="000000"/>
                        </a:buClr>
                        <a:buSzPts val="900"/>
                        <a:buFont typeface="Arial"/>
                        <a:buAutoNum type="arabicParenR"/>
                      </a:pPr>
                      <a:r>
                        <a:rPr lang="en-US" sz="900" b="0" i="0" u="none" strike="noStrike" cap="none">
                          <a:latin typeface="Arial"/>
                          <a:ea typeface="Arial"/>
                          <a:cs typeface="Arial"/>
                          <a:sym typeface="Arial"/>
                        </a:rPr>
                        <a:t>Butir-butir pada pengembangan karakter siswa kurang baik khususnya butir 3 (Menunjukkan perilaku kerja keras, tangguh, dan bertanggung jawab), hal ini diduga berkorelasi dengan komponen manajemen sekolah, sub komponen pengelolaan kesiswaan, butir 34 pelayanan bimbingan dan konseling </a:t>
                      </a:r>
                      <a:endParaRPr/>
                    </a:p>
                  </a:txBody>
                  <a:tcPr marL="6125" marR="6125" marT="6125" marB="0" anchor="ctr"/>
                </a:tc>
                <a:extLst>
                  <a:ext uri="{0D108BD9-81ED-4DB2-BD59-A6C34878D82A}">
                    <a16:rowId xmlns:a16="http://schemas.microsoft.com/office/drawing/2014/main" val="10001"/>
                  </a:ext>
                </a:extLst>
              </a:tr>
              <a:tr h="499775">
                <a:tc>
                  <a:txBody>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What</a:t>
                      </a:r>
                      <a:endParaRPr sz="9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Mutu lulusan sebuah sekolah yang baik harus dapat berkomunikasi dan berkolaborasi, memiliki keterampilan berpikir kritis, dan kreatif dan inovatif. Disamping itu siswa juga harus memiliki kedisiplinan, religiusitas yang tinggi, bekerja keras, tangguh, dan pantang menyerah. Siswa di sekolah harus terhindar dari perilaku kekerasan baik secara verbal maupun fisik. </a:t>
                      </a:r>
                      <a:endParaRPr sz="900" b="0" i="0" u="none" strike="noStrike" cap="none">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r h="284550">
                <a:tc>
                  <a:txBody>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Why</a:t>
                      </a:r>
                      <a:endParaRPr/>
                    </a:p>
                  </a:txBody>
                  <a:tcPr marL="7625" marR="7625" marT="7625" marB="0" anchor="ctr"/>
                </a:tc>
                <a:tc>
                  <a:txBody>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Karena saat ini dibutuhkan mutu lulusan  yang memiliki kompetensi abad 21 dan karakter seperti yang disebutkan di atas untuk melanjutkan ke jenjang yang lebih tinggi maupun untuk bekerja. </a:t>
                      </a:r>
                      <a:endParaRPr/>
                    </a:p>
                  </a:txBody>
                  <a:tcPr marL="7625" marR="7625" marT="7625" marB="0" anchor="ctr"/>
                </a:tc>
                <a:extLst>
                  <a:ext uri="{0D108BD9-81ED-4DB2-BD59-A6C34878D82A}">
                    <a16:rowId xmlns:a16="http://schemas.microsoft.com/office/drawing/2014/main" val="10003"/>
                  </a:ext>
                </a:extLst>
              </a:tr>
              <a:tr h="272700">
                <a:tc>
                  <a:txBody>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Who</a:t>
                      </a:r>
                      <a:endParaRPr sz="900" b="0"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Oleh karena itu Siswa perlu:</a:t>
                      </a:r>
                      <a:endParaRPr sz="900" b="0" i="0" u="none" strike="noStrike" cap="none">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4"/>
                  </a:ext>
                </a:extLst>
              </a:tr>
              <a:tr h="646875">
                <a:tc>
                  <a:txBody>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How</a:t>
                      </a:r>
                      <a:endParaRPr sz="900" b="0" i="0" u="none" strike="noStrike" cap="none">
                        <a:solidFill>
                          <a:srgbClr val="000000"/>
                        </a:solidFill>
                        <a:latin typeface="Arial"/>
                        <a:ea typeface="Arial"/>
                        <a:cs typeface="Arial"/>
                        <a:sym typeface="Arial"/>
                      </a:endParaRPr>
                    </a:p>
                  </a:txBody>
                  <a:tcPr marL="7625" marR="7625" marT="7625" marB="0" anchor="ctr"/>
                </a:tc>
                <a:tc>
                  <a:txBody>
                    <a:bodyPr/>
                    <a:lstStyle/>
                    <a:p>
                      <a:pPr marL="342900" marR="0" lvl="0" indent="-342900" algn="l" rtl="0">
                        <a:lnSpc>
                          <a:spcPct val="100000"/>
                        </a:lnSpc>
                        <a:spcBef>
                          <a:spcPts val="0"/>
                        </a:spcBef>
                        <a:spcAft>
                          <a:spcPts val="0"/>
                        </a:spcAft>
                        <a:buClr>
                          <a:srgbClr val="000000"/>
                        </a:buClr>
                        <a:buSzPts val="900"/>
                        <a:buFont typeface="Arial"/>
                        <a:buAutoNum type="arabicParenR"/>
                      </a:pPr>
                      <a:r>
                        <a:rPr lang="en-US" sz="900" b="0" i="0" u="none" strike="noStrike" cap="none">
                          <a:solidFill>
                            <a:srgbClr val="000000"/>
                          </a:solidFill>
                          <a:latin typeface="Arial"/>
                          <a:ea typeface="Arial"/>
                          <a:cs typeface="Arial"/>
                          <a:sym typeface="Arial"/>
                        </a:rPr>
                        <a:t>Mendapatkan kesempatan mengembangkan kompetensi abad 21 melalui membaca berbagai macam sumber bacaan, diwajibkan membaca buku apa aja 15 menit sebelum proses pembelajaran dimulai, membuat sinopsis dari hasil bacaan, dan menceritakan kembali bacaannya kepada teman lain, dan </a:t>
                      </a:r>
                      <a:endParaRPr/>
                    </a:p>
                    <a:p>
                      <a:pPr marL="342900" marR="0" lvl="0" indent="-342900" algn="l" rtl="0">
                        <a:lnSpc>
                          <a:spcPct val="100000"/>
                        </a:lnSpc>
                        <a:spcBef>
                          <a:spcPts val="0"/>
                        </a:spcBef>
                        <a:spcAft>
                          <a:spcPts val="0"/>
                        </a:spcAft>
                        <a:buClr>
                          <a:srgbClr val="000000"/>
                        </a:buClr>
                        <a:buSzPts val="900"/>
                        <a:buFont typeface="Arial"/>
                        <a:buAutoNum type="arabicParenR"/>
                      </a:pPr>
                      <a:r>
                        <a:rPr lang="en-US" sz="900" b="0" i="0" u="none" strike="noStrike" cap="none">
                          <a:solidFill>
                            <a:srgbClr val="000000"/>
                          </a:solidFill>
                          <a:latin typeface="Arial"/>
                          <a:ea typeface="Arial"/>
                          <a:cs typeface="Arial"/>
                          <a:sym typeface="Arial"/>
                        </a:rPr>
                        <a:t>Ditanamkan karakter baik melalui pembiasaan-pembiasaan dalam setiap kegiatan di sekolah, misalnya buang sampah selalu pada tempatnya, tepat waktu datang ke sekolah, mengerjakan tugas dengan baik, menjalankan ibadah sesuai agamanya masing-masing dengan baik, dan sebagainya.</a:t>
                      </a:r>
                      <a:endParaRPr/>
                    </a:p>
                  </a:txBody>
                  <a:tcPr marL="7625" marR="7625" marT="7625" marB="0" anchor="ctr"/>
                </a:tc>
                <a:extLst>
                  <a:ext uri="{0D108BD9-81ED-4DB2-BD59-A6C34878D82A}">
                    <a16:rowId xmlns:a16="http://schemas.microsoft.com/office/drawing/2014/main" val="10005"/>
                  </a:ext>
                </a:extLst>
              </a:tr>
              <a:tr h="2507600">
                <a:tc>
                  <a:txBody>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Rekomendasi Mutu Lulusan</a:t>
                      </a:r>
                      <a:endParaRPr sz="1400" b="0" i="0" u="none" strike="noStrike" cap="none">
                        <a:solidFill>
                          <a:srgbClr val="000000"/>
                        </a:solidFill>
                        <a:latin typeface="Arial"/>
                        <a:ea typeface="Arial"/>
                        <a:cs typeface="Arial"/>
                        <a:sym typeface="Arial"/>
                      </a:endParaRPr>
                    </a:p>
                  </a:txBody>
                  <a:tcPr marL="7625" marR="7625" marT="7625" marB="0" anchor="ctr">
                    <a:solidFill>
                      <a:srgbClr val="F7CAAC"/>
                    </a:solidFill>
                  </a:tcPr>
                </a:tc>
                <a:tc>
                  <a:txBody>
                    <a:bodyPr/>
                    <a:lstStyle/>
                    <a:p>
                      <a:pPr marL="0" marR="0" lvl="0" indent="0" algn="just" rtl="0">
                        <a:lnSpc>
                          <a:spcPct val="100000"/>
                        </a:lnSpc>
                        <a:spcBef>
                          <a:spcPts val="0"/>
                        </a:spcBef>
                        <a:spcAft>
                          <a:spcPts val="0"/>
                        </a:spcAft>
                        <a:buClr>
                          <a:srgbClr val="000000"/>
                        </a:buClr>
                        <a:buSzPts val="1400"/>
                        <a:buFont typeface="Arial"/>
                        <a:buNone/>
                      </a:pPr>
                      <a:r>
                        <a:rPr lang="en-US" dirty="0" err="1">
                          <a:solidFill>
                            <a:srgbClr val="000000"/>
                          </a:solidFill>
                        </a:rPr>
                        <a:t>Siswa-siswa</a:t>
                      </a:r>
                      <a:r>
                        <a:rPr lang="en-US" dirty="0">
                          <a:solidFill>
                            <a:srgbClr val="000000"/>
                          </a:solidFill>
                        </a:rPr>
                        <a:t> di </a:t>
                      </a:r>
                      <a:r>
                        <a:rPr lang="en-US" dirty="0" err="1">
                          <a:solidFill>
                            <a:srgbClr val="000000"/>
                          </a:solidFill>
                        </a:rPr>
                        <a:t>sebuah</a:t>
                      </a:r>
                      <a:r>
                        <a:rPr lang="en-US" dirty="0">
                          <a:solidFill>
                            <a:srgbClr val="000000"/>
                          </a:solidFill>
                        </a:rPr>
                        <a:t> </a:t>
                      </a:r>
                      <a:r>
                        <a:rPr lang="en-US" dirty="0" err="1">
                          <a:solidFill>
                            <a:srgbClr val="000000"/>
                          </a:solidFill>
                        </a:rPr>
                        <a:t>sekolah</a:t>
                      </a:r>
                      <a:r>
                        <a:rPr lang="en-US" dirty="0">
                          <a:solidFill>
                            <a:srgbClr val="000000"/>
                          </a:solidFill>
                        </a:rPr>
                        <a:t> </a:t>
                      </a:r>
                      <a:r>
                        <a:rPr lang="en-US" dirty="0" err="1">
                          <a:solidFill>
                            <a:srgbClr val="000000"/>
                          </a:solidFill>
                        </a:rPr>
                        <a:t>yg</a:t>
                      </a:r>
                      <a:r>
                        <a:rPr lang="en-US" dirty="0">
                          <a:solidFill>
                            <a:srgbClr val="000000"/>
                          </a:solidFill>
                        </a:rPr>
                        <a:t> </a:t>
                      </a:r>
                      <a:r>
                        <a:rPr lang="en-US" dirty="0" err="1">
                          <a:solidFill>
                            <a:srgbClr val="000000"/>
                          </a:solidFill>
                        </a:rPr>
                        <a:t>baik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harus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dapat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berkomunikasi</a:t>
                      </a:r>
                      <a:r>
                        <a:rPr lang="en-US" sz="1400" b="0" i="0" u="none" strike="noStrike" cap="none" dirty="0">
                          <a:solidFill>
                            <a:srgbClr val="000000"/>
                          </a:solidFill>
                          <a:latin typeface="Arial"/>
                          <a:ea typeface="Arial"/>
                          <a:cs typeface="Arial"/>
                          <a:sym typeface="Arial"/>
                        </a:rPr>
                        <a:t> dan </a:t>
                      </a:r>
                      <a:r>
                        <a:rPr lang="en-US" sz="1400" b="0" i="0" u="none" strike="noStrike" cap="none" dirty="0" err="1">
                          <a:solidFill>
                            <a:srgbClr val="000000"/>
                          </a:solidFill>
                          <a:latin typeface="Arial"/>
                          <a:ea typeface="Arial"/>
                          <a:cs typeface="Arial"/>
                          <a:sym typeface="Arial"/>
                        </a:rPr>
                        <a:t>berkolaborasi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memiliki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keterampilan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berpikir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kritis</a:t>
                      </a:r>
                      <a:r>
                        <a:rPr lang="en-US" sz="1400" b="0" i="0" u="none" strike="noStrike" cap="none" dirty="0">
                          <a:solidFill>
                            <a:srgbClr val="000000"/>
                          </a:solidFill>
                          <a:latin typeface="Arial"/>
                          <a:ea typeface="Arial"/>
                          <a:cs typeface="Arial"/>
                          <a:sym typeface="Arial"/>
                        </a:rPr>
                        <a:t>, dan </a:t>
                      </a:r>
                      <a:r>
                        <a:rPr lang="en-US" sz="1400" b="0" i="0" u="none" strike="noStrike" cap="none" dirty="0" err="1">
                          <a:solidFill>
                            <a:srgbClr val="000000"/>
                          </a:solidFill>
                          <a:latin typeface="Arial"/>
                          <a:ea typeface="Arial"/>
                          <a:cs typeface="Arial"/>
                          <a:sym typeface="Arial"/>
                        </a:rPr>
                        <a:t>kreatif</a:t>
                      </a:r>
                      <a:r>
                        <a:rPr lang="en-US" sz="1400" b="0" i="0" u="none" strike="noStrike" cap="none" dirty="0">
                          <a:solidFill>
                            <a:srgbClr val="000000"/>
                          </a:solidFill>
                          <a:latin typeface="Arial"/>
                          <a:ea typeface="Arial"/>
                          <a:cs typeface="Arial"/>
                          <a:sym typeface="Arial"/>
                        </a:rPr>
                        <a:t> dan </a:t>
                      </a:r>
                      <a:r>
                        <a:rPr lang="en-US" sz="1400" b="0" i="0" u="none" strike="noStrike" cap="none" dirty="0" err="1">
                          <a:solidFill>
                            <a:srgbClr val="000000"/>
                          </a:solidFill>
                          <a:latin typeface="Arial"/>
                          <a:ea typeface="Arial"/>
                          <a:cs typeface="Arial"/>
                          <a:sym typeface="Arial"/>
                        </a:rPr>
                        <a:t>inovatif</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Disamping</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itu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siswa</a:t>
                      </a:r>
                      <a:r>
                        <a:rPr lang="en-US" sz="1400" b="0" i="0" u="none" strike="noStrike" cap="none" dirty="0">
                          <a:solidFill>
                            <a:srgbClr val="000000"/>
                          </a:solidFill>
                          <a:latin typeface="Arial"/>
                          <a:ea typeface="Arial"/>
                          <a:cs typeface="Arial"/>
                          <a:sym typeface="Arial"/>
                        </a:rPr>
                        <a:t> juga </a:t>
                      </a:r>
                      <a:r>
                        <a:rPr lang="en-US" sz="1400" b="0" i="0" u="none" strike="noStrike" cap="none" dirty="0" err="1">
                          <a:solidFill>
                            <a:srgbClr val="000000"/>
                          </a:solidFill>
                          <a:latin typeface="Arial"/>
                          <a:ea typeface="Arial"/>
                          <a:cs typeface="Arial"/>
                          <a:sym typeface="Arial"/>
                        </a:rPr>
                        <a:t>harus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memiliki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kedisiplinan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religiusitas</a:t>
                      </a:r>
                      <a:r>
                        <a:rPr lang="en-US" sz="1400" b="0" i="0" u="none" strike="noStrike" cap="none" dirty="0">
                          <a:solidFill>
                            <a:srgbClr val="000000"/>
                          </a:solidFill>
                          <a:latin typeface="Arial"/>
                          <a:ea typeface="Arial"/>
                          <a:cs typeface="Arial"/>
                          <a:sym typeface="Arial"/>
                        </a:rPr>
                        <a:t> yang </a:t>
                      </a:r>
                      <a:r>
                        <a:rPr lang="en-US" sz="1400" b="0" i="0" u="none" strike="noStrike" cap="none" dirty="0" err="1">
                          <a:solidFill>
                            <a:srgbClr val="000000"/>
                          </a:solidFill>
                          <a:latin typeface="Arial"/>
                          <a:ea typeface="Arial"/>
                          <a:cs typeface="Arial"/>
                          <a:sym typeface="Arial"/>
                        </a:rPr>
                        <a:t>tinggi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bekerja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keras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tangguh</a:t>
                      </a:r>
                      <a:r>
                        <a:rPr lang="en-US" sz="1400" b="0" i="0" u="none" strike="noStrike" cap="none" dirty="0">
                          <a:solidFill>
                            <a:srgbClr val="000000"/>
                          </a:solidFill>
                          <a:latin typeface="Arial"/>
                          <a:ea typeface="Arial"/>
                          <a:cs typeface="Arial"/>
                          <a:sym typeface="Arial"/>
                        </a:rPr>
                        <a:t>, dan </a:t>
                      </a:r>
                      <a:r>
                        <a:rPr lang="en-US" sz="1400" b="0" i="0" u="none" strike="noStrike" cap="none" dirty="0" err="1">
                          <a:solidFill>
                            <a:srgbClr val="000000"/>
                          </a:solidFill>
                          <a:latin typeface="Arial"/>
                          <a:ea typeface="Arial"/>
                          <a:cs typeface="Arial"/>
                          <a:sym typeface="Arial"/>
                        </a:rPr>
                        <a:t>pantang</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menyerah</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Siswa</a:t>
                      </a:r>
                      <a:r>
                        <a:rPr lang="en-US" sz="1400" b="0" i="0" u="none" strike="noStrike" cap="none" dirty="0">
                          <a:solidFill>
                            <a:srgbClr val="000000"/>
                          </a:solidFill>
                          <a:latin typeface="Arial"/>
                          <a:ea typeface="Arial"/>
                          <a:cs typeface="Arial"/>
                          <a:sym typeface="Arial"/>
                        </a:rPr>
                        <a:t> di </a:t>
                      </a:r>
                      <a:r>
                        <a:rPr lang="en-US" sz="1400" b="0" i="0" u="none" strike="noStrike" cap="none" dirty="0" err="1">
                          <a:solidFill>
                            <a:srgbClr val="000000"/>
                          </a:solidFill>
                          <a:latin typeface="Arial"/>
                          <a:ea typeface="Arial"/>
                          <a:cs typeface="Arial"/>
                          <a:sym typeface="Arial"/>
                        </a:rPr>
                        <a:t>sekolah</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harus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terhindar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dari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perilaku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kekerasan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baik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secara</a:t>
                      </a:r>
                      <a:r>
                        <a:rPr lang="en-US" sz="1400" b="0" i="0" u="none" strike="noStrike" cap="none" dirty="0">
                          <a:solidFill>
                            <a:srgbClr val="000000"/>
                          </a:solidFill>
                          <a:latin typeface="Arial"/>
                          <a:ea typeface="Arial"/>
                          <a:cs typeface="Arial"/>
                          <a:sym typeface="Arial"/>
                        </a:rPr>
                        <a:t> verbal </a:t>
                      </a:r>
                      <a:r>
                        <a:rPr lang="en-US" sz="1400" b="0" i="0" u="none" strike="noStrike" cap="none" dirty="0" err="1">
                          <a:solidFill>
                            <a:srgbClr val="000000"/>
                          </a:solidFill>
                          <a:latin typeface="Arial"/>
                          <a:ea typeface="Arial"/>
                          <a:cs typeface="Arial"/>
                          <a:sym typeface="Arial"/>
                        </a:rPr>
                        <a:t>maupun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fisik</a:t>
                      </a:r>
                      <a:r>
                        <a:rPr lang="en-US" sz="1400" b="0" i="0" u="none" strike="noStrike" cap="none" dirty="0">
                          <a:solidFill>
                            <a:srgbClr val="000000"/>
                          </a:solidFill>
                          <a:latin typeface="Arial"/>
                          <a:ea typeface="Arial"/>
                          <a:cs typeface="Arial"/>
                          <a:sym typeface="Arial"/>
                        </a:rPr>
                        <a:t>. Karena </a:t>
                      </a:r>
                      <a:r>
                        <a:rPr lang="en-US" sz="1400" b="0" i="0" u="none" strike="noStrike" cap="none" dirty="0" err="1">
                          <a:solidFill>
                            <a:srgbClr val="000000"/>
                          </a:solidFill>
                          <a:latin typeface="Arial"/>
                          <a:ea typeface="Arial"/>
                          <a:cs typeface="Arial"/>
                          <a:sym typeface="Arial"/>
                        </a:rPr>
                        <a:t>saat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ini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dibutuhkan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mutu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lulusan</a:t>
                      </a:r>
                      <a:r>
                        <a:rPr lang="en-US" sz="1400" b="0" i="0" u="none" strike="noStrike" cap="none" dirty="0">
                          <a:solidFill>
                            <a:srgbClr val="000000"/>
                          </a:solidFill>
                          <a:latin typeface="Arial"/>
                          <a:ea typeface="Arial"/>
                          <a:cs typeface="Arial"/>
                          <a:sym typeface="Arial"/>
                        </a:rPr>
                        <a:t>  yang </a:t>
                      </a:r>
                      <a:r>
                        <a:rPr lang="en-US" sz="1400" b="0" i="0" u="none" strike="noStrike" cap="none" dirty="0" err="1">
                          <a:solidFill>
                            <a:srgbClr val="000000"/>
                          </a:solidFill>
                          <a:latin typeface="Arial"/>
                          <a:ea typeface="Arial"/>
                          <a:cs typeface="Arial"/>
                          <a:sym typeface="Arial"/>
                        </a:rPr>
                        <a:t>memiliki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kompetensi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abad</a:t>
                      </a:r>
                      <a:r>
                        <a:rPr lang="en-US" sz="1400" b="0" i="0" u="none" strike="noStrike" cap="none" dirty="0">
                          <a:solidFill>
                            <a:srgbClr val="000000"/>
                          </a:solidFill>
                          <a:latin typeface="Arial"/>
                          <a:ea typeface="Arial"/>
                          <a:cs typeface="Arial"/>
                          <a:sym typeface="Arial"/>
                        </a:rPr>
                        <a:t> 21 dan </a:t>
                      </a:r>
                      <a:r>
                        <a:rPr lang="en-US" sz="1400" b="0" i="0" u="none" strike="noStrike" cap="none" dirty="0" err="1">
                          <a:solidFill>
                            <a:srgbClr val="000000"/>
                          </a:solidFill>
                          <a:latin typeface="Arial"/>
                          <a:ea typeface="Arial"/>
                          <a:cs typeface="Arial"/>
                          <a:sym typeface="Arial"/>
                        </a:rPr>
                        <a:t>karakter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seperti</a:t>
                      </a:r>
                      <a:r>
                        <a:rPr lang="en-US" sz="1400" b="0" i="0" u="none" strike="noStrike" cap="none" dirty="0">
                          <a:solidFill>
                            <a:srgbClr val="000000"/>
                          </a:solidFill>
                          <a:latin typeface="Arial"/>
                          <a:ea typeface="Arial"/>
                          <a:cs typeface="Arial"/>
                          <a:sym typeface="Arial"/>
                        </a:rPr>
                        <a:t> yang </a:t>
                      </a:r>
                      <a:r>
                        <a:rPr lang="en-US" sz="1400" b="0" i="0" u="none" strike="noStrike" cap="none" dirty="0" err="1">
                          <a:solidFill>
                            <a:srgbClr val="000000"/>
                          </a:solidFill>
                          <a:latin typeface="Arial"/>
                          <a:ea typeface="Arial"/>
                          <a:cs typeface="Arial"/>
                          <a:sym typeface="Arial"/>
                        </a:rPr>
                        <a:t>disebutkan</a:t>
                      </a:r>
                      <a:r>
                        <a:rPr lang="en-US" sz="1400" b="0" i="0" u="none" strike="noStrike" cap="none" dirty="0">
                          <a:solidFill>
                            <a:srgbClr val="000000"/>
                          </a:solidFill>
                          <a:latin typeface="Arial"/>
                          <a:ea typeface="Arial"/>
                          <a:cs typeface="Arial"/>
                          <a:sym typeface="Arial"/>
                        </a:rPr>
                        <a:t> di </a:t>
                      </a:r>
                      <a:r>
                        <a:rPr lang="en-US" sz="1400" b="0" i="0" u="none" strike="noStrike" cap="none" dirty="0" err="1">
                          <a:solidFill>
                            <a:srgbClr val="000000"/>
                          </a:solidFill>
                          <a:latin typeface="Arial"/>
                          <a:ea typeface="Arial"/>
                          <a:cs typeface="Arial"/>
                          <a:sym typeface="Arial"/>
                        </a:rPr>
                        <a:t>atas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untuk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melanjutkan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kejenjang</a:t>
                      </a:r>
                      <a:r>
                        <a:rPr lang="en-US" sz="1400" b="0" i="0" u="none" strike="noStrike" cap="none" dirty="0">
                          <a:solidFill>
                            <a:srgbClr val="000000"/>
                          </a:solidFill>
                          <a:latin typeface="Arial"/>
                          <a:ea typeface="Arial"/>
                          <a:cs typeface="Arial"/>
                          <a:sym typeface="Arial"/>
                        </a:rPr>
                        <a:t> yang </a:t>
                      </a:r>
                      <a:r>
                        <a:rPr lang="en-US" sz="1400" b="0" i="0" u="none" strike="noStrike" cap="none" dirty="0" err="1">
                          <a:solidFill>
                            <a:srgbClr val="000000"/>
                          </a:solidFill>
                          <a:latin typeface="Arial"/>
                          <a:ea typeface="Arial"/>
                          <a:cs typeface="Arial"/>
                          <a:sym typeface="Arial"/>
                        </a:rPr>
                        <a:t>lebih</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tinggi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maupun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untuk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bekerja</a:t>
                      </a:r>
                      <a:r>
                        <a:rPr lang="en-US" sz="1400" b="0" i="0" u="none" strike="noStrike" cap="none" dirty="0">
                          <a:solidFill>
                            <a:srgbClr val="000000"/>
                          </a:solidFill>
                          <a:latin typeface="Arial"/>
                          <a:ea typeface="Arial"/>
                          <a:cs typeface="Arial"/>
                          <a:sym typeface="Arial"/>
                        </a:rPr>
                        <a:t>. </a:t>
                      </a:r>
                      <a:endParaRPr dirty="0"/>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Oleh </a:t>
                      </a:r>
                      <a:r>
                        <a:rPr lang="en-US" sz="1400" b="0" i="0" u="none" strike="noStrike" cap="none" dirty="0" err="1">
                          <a:solidFill>
                            <a:srgbClr val="000000"/>
                          </a:solidFill>
                          <a:latin typeface="Arial"/>
                          <a:ea typeface="Arial"/>
                          <a:cs typeface="Arial"/>
                          <a:sym typeface="Arial"/>
                        </a:rPr>
                        <a:t>karena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itu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siswa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perlu</a:t>
                      </a:r>
                      <a:r>
                        <a:rPr lang="en-US" sz="1400" b="0" i="0" u="none" strike="noStrike" cap="none" dirty="0">
                          <a:solidFill>
                            <a:srgbClr val="000000"/>
                          </a:solidFill>
                          <a:latin typeface="Arial"/>
                          <a:ea typeface="Arial"/>
                          <a:cs typeface="Arial"/>
                          <a:sym typeface="Arial"/>
                        </a:rPr>
                        <a:t>: (1) </a:t>
                      </a:r>
                      <a:r>
                        <a:rPr lang="en-US" sz="1400" b="0" i="0" u="none" strike="noStrike" cap="none" dirty="0" err="1">
                          <a:solidFill>
                            <a:srgbClr val="000000"/>
                          </a:solidFill>
                          <a:latin typeface="Arial"/>
                          <a:ea typeface="Arial"/>
                          <a:cs typeface="Arial"/>
                          <a:sym typeface="Arial"/>
                        </a:rPr>
                        <a:t>mendapatkan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kesempatan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mengembangkan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kompetensi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abad</a:t>
                      </a:r>
                      <a:r>
                        <a:rPr lang="en-US" sz="1400" b="0" i="0" u="none" strike="noStrike" cap="none" dirty="0">
                          <a:solidFill>
                            <a:srgbClr val="000000"/>
                          </a:solidFill>
                          <a:latin typeface="Arial"/>
                          <a:ea typeface="Arial"/>
                          <a:cs typeface="Arial"/>
                          <a:sym typeface="Arial"/>
                        </a:rPr>
                        <a:t> 21 </a:t>
                      </a:r>
                      <a:r>
                        <a:rPr lang="en-US" sz="1400" b="0" i="0" u="none" strike="noStrike" cap="none" dirty="0" err="1">
                          <a:solidFill>
                            <a:srgbClr val="000000"/>
                          </a:solidFill>
                          <a:latin typeface="Arial"/>
                          <a:ea typeface="Arial"/>
                          <a:cs typeface="Arial"/>
                          <a:sym typeface="Arial"/>
                        </a:rPr>
                        <a:t>melalui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membaca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berbagai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macam</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sumber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bacaan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diwajibkan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membaca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buku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apa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aja</a:t>
                      </a:r>
                      <a:r>
                        <a:rPr lang="en-US" sz="1400" b="0" i="0" u="none" strike="noStrike" cap="none" dirty="0">
                          <a:solidFill>
                            <a:srgbClr val="000000"/>
                          </a:solidFill>
                          <a:latin typeface="Arial"/>
                          <a:ea typeface="Arial"/>
                          <a:cs typeface="Arial"/>
                          <a:sym typeface="Arial"/>
                        </a:rPr>
                        <a:t> 15 </a:t>
                      </a:r>
                      <a:r>
                        <a:rPr lang="en-US" sz="1400" b="0" i="0" u="none" strike="noStrike" cap="none" dirty="0" err="1">
                          <a:solidFill>
                            <a:srgbClr val="000000"/>
                          </a:solidFill>
                          <a:latin typeface="Arial"/>
                          <a:ea typeface="Arial"/>
                          <a:cs typeface="Arial"/>
                          <a:sym typeface="Arial"/>
                        </a:rPr>
                        <a:t>menit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sebelum</a:t>
                      </a:r>
                      <a:r>
                        <a:rPr lang="en-US" sz="1400" b="0" i="0" u="none" strike="noStrike" cap="none" dirty="0">
                          <a:solidFill>
                            <a:srgbClr val="000000"/>
                          </a:solidFill>
                          <a:latin typeface="Arial"/>
                          <a:ea typeface="Arial"/>
                          <a:cs typeface="Arial"/>
                          <a:sym typeface="Arial"/>
                        </a:rPr>
                        <a:t> proses </a:t>
                      </a:r>
                      <a:r>
                        <a:rPr lang="en-US" sz="1400" b="0" i="0" u="none" strike="noStrike" cap="none" dirty="0" err="1">
                          <a:solidFill>
                            <a:srgbClr val="000000"/>
                          </a:solidFill>
                          <a:latin typeface="Arial"/>
                          <a:ea typeface="Arial"/>
                          <a:cs typeface="Arial"/>
                          <a:sym typeface="Arial"/>
                        </a:rPr>
                        <a:t>pembelajaran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dimulai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membuat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sinopsis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dari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hasil</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bacaan</a:t>
                      </a:r>
                      <a:r>
                        <a:rPr lang="en-US" sz="1400" b="0" i="0" u="none" strike="noStrike" cap="none" dirty="0">
                          <a:solidFill>
                            <a:srgbClr val="000000"/>
                          </a:solidFill>
                          <a:latin typeface="Arial"/>
                          <a:ea typeface="Arial"/>
                          <a:cs typeface="Arial"/>
                          <a:sym typeface="Arial"/>
                        </a:rPr>
                        <a:t>, dan </a:t>
                      </a:r>
                      <a:r>
                        <a:rPr lang="en-US" sz="1400" b="0" i="0" u="none" strike="noStrike" cap="none" dirty="0" err="1">
                          <a:solidFill>
                            <a:srgbClr val="000000"/>
                          </a:solidFill>
                          <a:latin typeface="Arial"/>
                          <a:ea typeface="Arial"/>
                          <a:cs typeface="Arial"/>
                          <a:sym typeface="Arial"/>
                        </a:rPr>
                        <a:t>menceritakan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kembali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bacaannya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kepada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teman</a:t>
                      </a:r>
                      <a:r>
                        <a:rPr lang="en-US" sz="1400" b="0" i="0" u="none" strike="noStrike" cap="none" dirty="0">
                          <a:solidFill>
                            <a:srgbClr val="000000"/>
                          </a:solidFill>
                          <a:latin typeface="Arial"/>
                          <a:ea typeface="Arial"/>
                          <a:cs typeface="Arial"/>
                          <a:sym typeface="Arial"/>
                        </a:rPr>
                        <a:t> lain, dan (2)  </a:t>
                      </a:r>
                      <a:r>
                        <a:rPr lang="en-US" sz="1400" b="0" i="0" u="none" strike="noStrike" cap="none" dirty="0" err="1">
                          <a:solidFill>
                            <a:srgbClr val="000000"/>
                          </a:solidFill>
                          <a:latin typeface="Arial"/>
                          <a:ea typeface="Arial"/>
                          <a:cs typeface="Arial"/>
                          <a:sym typeface="Arial"/>
                        </a:rPr>
                        <a:t>ditanamkan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karakter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baik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melalui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pembiasaan-pembiasaan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dalam</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setiap</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kegiatan</a:t>
                      </a:r>
                      <a:r>
                        <a:rPr lang="en-US" sz="1400" b="0" i="0" u="none" strike="noStrike" cap="none" dirty="0">
                          <a:solidFill>
                            <a:srgbClr val="000000"/>
                          </a:solidFill>
                          <a:latin typeface="Arial"/>
                          <a:ea typeface="Arial"/>
                          <a:cs typeface="Arial"/>
                          <a:sym typeface="Arial"/>
                        </a:rPr>
                        <a:t> di </a:t>
                      </a:r>
                      <a:r>
                        <a:rPr lang="en-US" sz="1400" b="0" i="0" u="none" strike="noStrike" cap="none" dirty="0" err="1">
                          <a:solidFill>
                            <a:srgbClr val="000000"/>
                          </a:solidFill>
                          <a:latin typeface="Arial"/>
                          <a:ea typeface="Arial"/>
                          <a:cs typeface="Arial"/>
                          <a:sym typeface="Arial"/>
                        </a:rPr>
                        <a:t>sekolah</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misalnya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buang</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sampah</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selalu</a:t>
                      </a:r>
                      <a:r>
                        <a:rPr lang="en-US" sz="1400" b="0" i="0" u="none" strike="noStrike" cap="none" dirty="0">
                          <a:solidFill>
                            <a:srgbClr val="000000"/>
                          </a:solidFill>
                          <a:latin typeface="Arial"/>
                          <a:ea typeface="Arial"/>
                          <a:cs typeface="Arial"/>
                          <a:sym typeface="Arial"/>
                        </a:rPr>
                        <a:t> pada </a:t>
                      </a:r>
                      <a:r>
                        <a:rPr lang="en-US" sz="1400" b="0" i="0" u="none" strike="noStrike" cap="none" dirty="0" err="1">
                          <a:solidFill>
                            <a:srgbClr val="000000"/>
                          </a:solidFill>
                          <a:latin typeface="Arial"/>
                          <a:ea typeface="Arial"/>
                          <a:cs typeface="Arial"/>
                          <a:sym typeface="Arial"/>
                        </a:rPr>
                        <a:t>tempatnya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tepat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waktu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datang</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sekolah</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mengerjakan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tugas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dengan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baik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menjalankan</a:t>
                      </a:r>
                      <a:r>
                        <a:rPr lang="en-US" sz="1400" b="0" i="0" u="none" strike="noStrike" cap="none" dirty="0">
                          <a:solidFill>
                            <a:srgbClr val="000000"/>
                          </a:solidFill>
                          <a:latin typeface="Arial"/>
                          <a:ea typeface="Arial"/>
                          <a:cs typeface="Arial"/>
                          <a:sym typeface="Arial"/>
                        </a:rPr>
                        <a:t> ibadah </a:t>
                      </a:r>
                      <a:r>
                        <a:rPr lang="en-US" sz="1400" b="0" i="0" u="none" strike="noStrike" cap="none" dirty="0" err="1">
                          <a:solidFill>
                            <a:srgbClr val="000000"/>
                          </a:solidFill>
                          <a:latin typeface="Arial"/>
                          <a:ea typeface="Arial"/>
                          <a:cs typeface="Arial"/>
                          <a:sym typeface="Arial"/>
                        </a:rPr>
                        <a:t>sesuai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agamanya</a:t>
                      </a:r>
                      <a:r>
                        <a:rPr lang="en-US" sz="1400" b="0" i="0" u="none" strike="noStrike" cap="none" dirty="0">
                          <a:solidFill>
                            <a:srgbClr val="000000"/>
                          </a:solidFill>
                          <a:latin typeface="Arial"/>
                          <a:ea typeface="Arial"/>
                          <a:cs typeface="Arial"/>
                          <a:sym typeface="Arial"/>
                        </a:rPr>
                        <a:t> masing-masing </a:t>
                      </a:r>
                      <a:r>
                        <a:rPr lang="en-US" sz="1400" b="0" i="0" u="none" strike="noStrike" cap="none" dirty="0" err="1">
                          <a:solidFill>
                            <a:srgbClr val="000000"/>
                          </a:solidFill>
                          <a:latin typeface="Arial"/>
                          <a:ea typeface="Arial"/>
                          <a:cs typeface="Arial"/>
                          <a:sym typeface="Arial"/>
                        </a:rPr>
                        <a:t>dengan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baik</a:t>
                      </a:r>
                      <a:r>
                        <a:rPr lang="en-US" sz="1400" b="0" i="0" u="none" strike="noStrike" cap="none" dirty="0">
                          <a:solidFill>
                            <a:srgbClr val="000000"/>
                          </a:solidFill>
                          <a:latin typeface="Arial"/>
                          <a:ea typeface="Arial"/>
                          <a:cs typeface="Arial"/>
                          <a:sym typeface="Arial"/>
                        </a:rPr>
                        <a:t>, dan </a:t>
                      </a:r>
                      <a:r>
                        <a:rPr lang="en-US" sz="1400" b="0" i="0" u="none" strike="noStrike" cap="none" dirty="0" err="1">
                          <a:solidFill>
                            <a:srgbClr val="000000"/>
                          </a:solidFill>
                          <a:latin typeface="Arial"/>
                          <a:ea typeface="Arial"/>
                          <a:cs typeface="Arial"/>
                          <a:sym typeface="Arial"/>
                        </a:rPr>
                        <a:t>sebagainya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serta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mendapatkan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layanan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bimbingan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konseling</a:t>
                      </a:r>
                      <a:r>
                        <a:rPr lang="en-US" sz="1400" b="0" i="0" u="none" strike="noStrike" cap="none" dirty="0">
                          <a:solidFill>
                            <a:srgbClr val="000000"/>
                          </a:solidFill>
                          <a:latin typeface="Arial"/>
                          <a:ea typeface="Arial"/>
                          <a:cs typeface="Arial"/>
                          <a:sym typeface="Arial"/>
                        </a:rPr>
                        <a:t> yang </a:t>
                      </a:r>
                      <a:r>
                        <a:rPr lang="en-US" sz="1400" b="0" i="0" u="none" strike="noStrike" cap="none" dirty="0" err="1">
                          <a:solidFill>
                            <a:srgbClr val="000000"/>
                          </a:solidFill>
                          <a:latin typeface="Arial"/>
                          <a:ea typeface="Arial"/>
                          <a:cs typeface="Arial"/>
                          <a:sym typeface="Arial"/>
                        </a:rPr>
                        <a:t>akan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membantu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siswa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memperbaiki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karakter</a:t>
                      </a:r>
                      <a:r>
                        <a:rPr lang="en-US" sz="1400" b="0" i="0" u="none" strike="noStrike" cap="none" dirty="0">
                          <a:solidFill>
                            <a:srgbClr val="000000"/>
                          </a:solidFill>
                          <a:latin typeface="Arial"/>
                          <a:ea typeface="Arial"/>
                          <a:cs typeface="Arial"/>
                          <a:sym typeface="Arial"/>
                        </a:rPr>
                        <a:t> yang </a:t>
                      </a:r>
                      <a:r>
                        <a:rPr lang="en-US" sz="1400" b="0" i="0" u="none" strike="noStrike" cap="none" dirty="0" err="1">
                          <a:solidFill>
                            <a:srgbClr val="000000"/>
                          </a:solidFill>
                          <a:latin typeface="Arial"/>
                          <a:ea typeface="Arial"/>
                          <a:cs typeface="Arial"/>
                          <a:sym typeface="Arial"/>
                        </a:rPr>
                        <a:t>belum</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berkembang</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dengan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baik</a:t>
                      </a:r>
                      <a:r>
                        <a:rPr lang="en-US" sz="1400" b="0" i="0" u="none" strike="noStrike" cap="none" dirty="0">
                          <a:solidFill>
                            <a:srgbClr val="000000"/>
                          </a:solidFill>
                          <a:latin typeface="Arial"/>
                          <a:ea typeface="Arial"/>
                          <a:cs typeface="Arial"/>
                          <a:sym typeface="Arial"/>
                        </a:rPr>
                        <a:t>.</a:t>
                      </a:r>
                      <a:endParaRPr dirty="0"/>
                    </a:p>
                  </a:txBody>
                  <a:tcPr marL="7625" marR="7625" marT="7625" marB="0" anchor="ctr">
                    <a:solidFill>
                      <a:srgbClr val="FFF2C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pic>
        <p:nvPicPr>
          <p:cNvPr id="767" name="Google Shape;767;p35"/>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68" name="Google Shape;768;p35"/>
          <p:cNvGraphicFramePr/>
          <p:nvPr>
            <p:extLst>
              <p:ext uri="{D42A27DB-BD31-4B8C-83A1-F6EECF244321}">
                <p14:modId xmlns:p14="http://schemas.microsoft.com/office/powerpoint/2010/main" val="1867759340"/>
              </p:ext>
            </p:extLst>
          </p:nvPr>
        </p:nvGraphicFramePr>
        <p:xfrm>
          <a:off x="84081" y="1862576"/>
          <a:ext cx="11887200" cy="3257211"/>
        </p:xfrm>
        <a:graphic>
          <a:graphicData uri="http://schemas.openxmlformats.org/drawingml/2006/table">
            <a:tbl>
              <a:tblPr firstRow="1" bandRow="1">
                <a:noFill/>
                <a:tableStyleId>{9B9B1C01-E3DD-44C6-B815-87C48FDC1E2B}</a:tableStyleId>
              </a:tblPr>
              <a:tblGrid>
                <a:gridCol w="1535875">
                  <a:extLst>
                    <a:ext uri="{9D8B030D-6E8A-4147-A177-3AD203B41FA5}">
                      <a16:colId xmlns:a16="http://schemas.microsoft.com/office/drawing/2014/main" val="20000"/>
                    </a:ext>
                  </a:extLst>
                </a:gridCol>
                <a:gridCol w="10351325">
                  <a:extLst>
                    <a:ext uri="{9D8B030D-6E8A-4147-A177-3AD203B41FA5}">
                      <a16:colId xmlns:a16="http://schemas.microsoft.com/office/drawing/2014/main" val="20001"/>
                    </a:ext>
                  </a:extLst>
                </a:gridCol>
              </a:tblGrid>
              <a:tr h="544049">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dirty="0">
                          <a:solidFill>
                            <a:srgbClr val="000000"/>
                          </a:solidFill>
                          <a:latin typeface="Arial"/>
                          <a:ea typeface="Arial"/>
                          <a:cs typeface="Arial"/>
                          <a:sym typeface="Arial"/>
                        </a:rPr>
                        <a:t>PROSES PEMBELAJARAN</a:t>
                      </a:r>
                      <a:endParaRPr sz="1600" b="0" i="0" u="none" strike="noStrike" cap="none" dirty="0">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359552">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a:latin typeface="Arial"/>
                          <a:ea typeface="Arial"/>
                          <a:cs typeface="Arial"/>
                          <a:sym typeface="Arial"/>
                        </a:rPr>
                        <a:t>Butir 16 pada sub komponen iklim belajar sangat rendah, hal ini diduga berkorelasi dengan komponen mutu guru, sub komponen pengembangan profesi guru, butir 21 (Melakukan pengembangan profesi berkelanjutan)</a:t>
                      </a:r>
                      <a:endParaRPr/>
                    </a:p>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a:latin typeface="Arial"/>
                          <a:ea typeface="Arial"/>
                          <a:cs typeface="Arial"/>
                          <a:sym typeface="Arial"/>
                        </a:rPr>
                        <a:t>Butir 18 pada sub komponen pemanfaatan sarana dan prasarana penunjang proses pembelajaran sangat rendah, hal ini diduga berkorelasi dengan butir 21 (Melakukan pengembangan profesi berkelanjutan), butir 30 pada sub komponen Pengelolaan Guru dan Tenaga Kependidikan dan 31 pada sub komponen Pengelolaan Sarana Prasarana</a:t>
                      </a:r>
                      <a:endParaRPr/>
                    </a:p>
                  </a:txBody>
                  <a:tcPr marL="6125" marR="6125" marT="6125" marB="0" anchor="ctr"/>
                </a:tc>
                <a:extLst>
                  <a:ext uri="{0D108BD9-81ED-4DB2-BD59-A6C34878D82A}">
                    <a16:rowId xmlns:a16="http://schemas.microsoft.com/office/drawing/2014/main" val="10001"/>
                  </a:ext>
                </a:extLst>
              </a:tr>
              <a:tr h="904146">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1) Salah </a:t>
                      </a:r>
                      <a:r>
                        <a:rPr lang="en-US" dirty="0" err="1"/>
                        <a:t>satu</a:t>
                      </a:r>
                      <a:r>
                        <a:rPr lang="en-US" dirty="0"/>
                        <a:t> </a:t>
                      </a:r>
                      <a:r>
                        <a:rPr lang="en-US" dirty="0" err="1"/>
                        <a:t>faktor</a:t>
                      </a:r>
                      <a:r>
                        <a:rPr lang="en-US" dirty="0"/>
                        <a:t> yang </a:t>
                      </a:r>
                      <a:r>
                        <a:rPr lang="en-US" dirty="0" err="1"/>
                        <a:t>mendukung</a:t>
                      </a:r>
                      <a:r>
                        <a:rPr lang="en-US" dirty="0"/>
                        <a:t> </a:t>
                      </a:r>
                      <a:r>
                        <a:rPr lang="en-US" dirty="0" err="1"/>
                        <a:t>adanya</a:t>
                      </a:r>
                      <a:r>
                        <a:rPr lang="en-US" dirty="0"/>
                        <a:t> </a:t>
                      </a:r>
                      <a:r>
                        <a:rPr lang="en-US" dirty="0" err="1"/>
                        <a:t>iklim</a:t>
                      </a:r>
                      <a:r>
                        <a:rPr lang="en-US" dirty="0"/>
                        <a:t> </a:t>
                      </a:r>
                      <a:r>
                        <a:rPr lang="en-US" dirty="0" err="1"/>
                        <a:t>belajar</a:t>
                      </a:r>
                      <a:r>
                        <a:rPr lang="en-US" dirty="0"/>
                        <a:t> yang </a:t>
                      </a:r>
                      <a:r>
                        <a:rPr lang="en-US" dirty="0" err="1"/>
                        <a:t>baik</a:t>
                      </a:r>
                      <a:r>
                        <a:rPr lang="en-US" dirty="0"/>
                        <a:t> di </a:t>
                      </a:r>
                      <a:r>
                        <a:rPr lang="en-US" dirty="0" err="1"/>
                        <a:t>kelas</a:t>
                      </a:r>
                      <a:r>
                        <a:rPr lang="en-US" dirty="0"/>
                        <a:t> </a:t>
                      </a:r>
                      <a:r>
                        <a:rPr lang="en-US" dirty="0" err="1"/>
                        <a:t>adalah</a:t>
                      </a:r>
                      <a:r>
                        <a:rPr lang="en-US" dirty="0"/>
                        <a:t> </a:t>
                      </a:r>
                      <a:r>
                        <a:rPr lang="en-US" dirty="0" err="1"/>
                        <a:t>dengan</a:t>
                      </a:r>
                      <a:r>
                        <a:rPr lang="en-US" dirty="0"/>
                        <a:t> </a:t>
                      </a:r>
                      <a:r>
                        <a:rPr lang="en-US" dirty="0" err="1"/>
                        <a:t>cara</a:t>
                      </a:r>
                      <a:r>
                        <a:rPr lang="en-US" dirty="0"/>
                        <a:t> guru </a:t>
                      </a:r>
                      <a:r>
                        <a:rPr lang="en-US" dirty="0" err="1"/>
                        <a:t>melakukan</a:t>
                      </a:r>
                      <a:r>
                        <a:rPr lang="en-US" dirty="0"/>
                        <a:t> </a:t>
                      </a:r>
                      <a:r>
                        <a:rPr lang="en-US" dirty="0" err="1"/>
                        <a:t>pembiasaan</a:t>
                      </a:r>
                      <a:r>
                        <a:rPr lang="en-US" dirty="0"/>
                        <a:t> </a:t>
                      </a:r>
                      <a:r>
                        <a:rPr lang="en-US" dirty="0" err="1"/>
                        <a:t>literasi</a:t>
                      </a:r>
                      <a:r>
                        <a:rPr lang="en-US" dirty="0"/>
                        <a:t> </a:t>
                      </a:r>
                      <a:r>
                        <a:rPr lang="en-US" dirty="0" err="1"/>
                        <a:t>membaca</a:t>
                      </a:r>
                      <a:r>
                        <a:rPr lang="en-US" dirty="0"/>
                        <a:t> dan </a:t>
                      </a:r>
                      <a:r>
                        <a:rPr lang="en-US" dirty="0" err="1"/>
                        <a:t>menulis</a:t>
                      </a:r>
                      <a:r>
                        <a:rPr lang="en-US" dirty="0"/>
                        <a:t> di </a:t>
                      </a:r>
                      <a:r>
                        <a:rPr lang="en-US" dirty="0" err="1"/>
                        <a:t>sekolah</a:t>
                      </a:r>
                      <a:r>
                        <a:rPr lang="en-US" dirty="0"/>
                        <a:t>/madrasah yang </a:t>
                      </a:r>
                      <a:r>
                        <a:rPr lang="en-US" dirty="0" err="1"/>
                        <a:t>berdampak</a:t>
                      </a:r>
                      <a:r>
                        <a:rPr lang="en-US" dirty="0"/>
                        <a:t> pada (1) </a:t>
                      </a:r>
                      <a:r>
                        <a:rPr lang="en-US" dirty="0" err="1"/>
                        <a:t>terbentuknya</a:t>
                      </a:r>
                      <a:r>
                        <a:rPr lang="en-US" dirty="0"/>
                        <a:t> </a:t>
                      </a:r>
                      <a:r>
                        <a:rPr lang="en-US" dirty="0" err="1"/>
                        <a:t>budaya</a:t>
                      </a:r>
                      <a:r>
                        <a:rPr lang="en-US" dirty="0"/>
                        <a:t> </a:t>
                      </a:r>
                      <a:r>
                        <a:rPr lang="en-US" dirty="0" err="1"/>
                        <a:t>membaca</a:t>
                      </a:r>
                      <a:r>
                        <a:rPr lang="en-US" dirty="0"/>
                        <a:t> dan </a:t>
                      </a:r>
                      <a:r>
                        <a:rPr lang="en-US" dirty="0" err="1"/>
                        <a:t>menulis</a:t>
                      </a:r>
                      <a:r>
                        <a:rPr lang="en-US" dirty="0"/>
                        <a:t> di </a:t>
                      </a:r>
                      <a:r>
                        <a:rPr lang="en-US" dirty="0" err="1"/>
                        <a:t>luar</a:t>
                      </a:r>
                      <a:r>
                        <a:rPr lang="en-US" dirty="0"/>
                        <a:t> </a:t>
                      </a:r>
                      <a:r>
                        <a:rPr lang="en-US" dirty="0" err="1"/>
                        <a:t>kelas</a:t>
                      </a:r>
                      <a:r>
                        <a:rPr lang="en-US" dirty="0"/>
                        <a:t>, (2) </a:t>
                      </a:r>
                      <a:r>
                        <a:rPr lang="en-US" dirty="0" err="1"/>
                        <a:t>menghasilkan</a:t>
                      </a:r>
                      <a:r>
                        <a:rPr lang="en-US" dirty="0"/>
                        <a:t> </a:t>
                      </a:r>
                      <a:r>
                        <a:rPr lang="en-US" dirty="0" err="1"/>
                        <a:t>karya-karya</a:t>
                      </a:r>
                      <a:r>
                        <a:rPr lang="en-US" dirty="0"/>
                        <a:t> </a:t>
                      </a:r>
                      <a:r>
                        <a:rPr lang="en-US" dirty="0" err="1"/>
                        <a:t>literasi</a:t>
                      </a:r>
                      <a:r>
                        <a:rPr lang="en-US" dirty="0"/>
                        <a:t> </a:t>
                      </a:r>
                      <a:r>
                        <a:rPr lang="en-US" dirty="0" err="1"/>
                        <a:t>seperti</a:t>
                      </a:r>
                      <a:r>
                        <a:rPr lang="en-US" dirty="0"/>
                        <a:t> </a:t>
                      </a:r>
                      <a:r>
                        <a:rPr lang="en-US" dirty="0" err="1"/>
                        <a:t>majalah</a:t>
                      </a:r>
                      <a:r>
                        <a:rPr lang="en-US" dirty="0"/>
                        <a:t> </a:t>
                      </a:r>
                      <a:r>
                        <a:rPr lang="en-US" dirty="0" err="1"/>
                        <a:t>dinding</a:t>
                      </a:r>
                      <a:r>
                        <a:rPr lang="en-US" dirty="0"/>
                        <a:t>, </a:t>
                      </a:r>
                      <a:r>
                        <a:rPr lang="en-US" dirty="0" err="1"/>
                        <a:t>cerpen</a:t>
                      </a:r>
                      <a:r>
                        <a:rPr lang="en-US" dirty="0"/>
                        <a:t>, dan </a:t>
                      </a:r>
                      <a:r>
                        <a:rPr lang="en-US" dirty="0" err="1"/>
                        <a:t>karya</a:t>
                      </a:r>
                      <a:r>
                        <a:rPr lang="en-US" dirty="0"/>
                        <a:t> </a:t>
                      </a:r>
                      <a:r>
                        <a:rPr lang="en-US" dirty="0" err="1"/>
                        <a:t>tulis</a:t>
                      </a:r>
                      <a:r>
                        <a:rPr lang="en-US" dirty="0"/>
                        <a:t> </a:t>
                      </a:r>
                      <a:r>
                        <a:rPr lang="en-US" dirty="0" err="1"/>
                        <a:t>lainnya</a:t>
                      </a:r>
                      <a:r>
                        <a:rPr lang="en-US" dirty="0"/>
                        <a:t>, dan (3) </a:t>
                      </a:r>
                      <a:r>
                        <a:rPr lang="en-US" dirty="0" err="1"/>
                        <a:t>terpublikasinya</a:t>
                      </a:r>
                      <a:r>
                        <a:rPr lang="en-US" dirty="0"/>
                        <a:t> </a:t>
                      </a:r>
                      <a:r>
                        <a:rPr lang="en-US" dirty="0" err="1"/>
                        <a:t>karya</a:t>
                      </a:r>
                      <a:r>
                        <a:rPr lang="en-US" dirty="0"/>
                        <a:t> </a:t>
                      </a:r>
                      <a:r>
                        <a:rPr lang="en-US" dirty="0" err="1"/>
                        <a:t>literasi</a:t>
                      </a:r>
                      <a:r>
                        <a:rPr lang="en-US" dirty="0"/>
                        <a:t> </a:t>
                      </a:r>
                      <a:r>
                        <a:rPr lang="en-US" dirty="0" err="1"/>
                        <a:t>siswa</a:t>
                      </a:r>
                      <a:r>
                        <a:rPr lang="en-US" dirty="0"/>
                        <a:t> di </a:t>
                      </a:r>
                      <a:r>
                        <a:rPr lang="en-US" dirty="0" err="1"/>
                        <a:t>masyarakat</a:t>
                      </a:r>
                      <a:r>
                        <a:rPr lang="en-US" dirty="0"/>
                        <a:t>.  </a:t>
                      </a:r>
                    </a:p>
                    <a:p>
                      <a:pPr marL="0" marR="0" lvl="0" indent="0" algn="l" rtl="0">
                        <a:lnSpc>
                          <a:spcPct val="100000"/>
                        </a:lnSpc>
                        <a:spcBef>
                          <a:spcPts val="0"/>
                        </a:spcBef>
                        <a:spcAft>
                          <a:spcPts val="0"/>
                        </a:spcAft>
                        <a:buNone/>
                      </a:pPr>
                      <a:endParaRPr lang="en-US" dirty="0"/>
                    </a:p>
                    <a:p>
                      <a:pPr marL="0" marR="0" lvl="0" indent="0" algn="l" rtl="0">
                        <a:lnSpc>
                          <a:spcPct val="100000"/>
                        </a:lnSpc>
                        <a:spcBef>
                          <a:spcPts val="0"/>
                        </a:spcBef>
                        <a:spcAft>
                          <a:spcPts val="0"/>
                        </a:spcAft>
                        <a:buNone/>
                      </a:pPr>
                      <a:r>
                        <a:rPr lang="en-US" dirty="0"/>
                        <a:t>2) </a:t>
                      </a:r>
                      <a:r>
                        <a:rPr lang="en-US" dirty="0" err="1"/>
                        <a:t>Penggunaan</a:t>
                      </a:r>
                      <a:r>
                        <a:rPr lang="en-US" dirty="0"/>
                        <a:t> </a:t>
                      </a:r>
                      <a:r>
                        <a:rPr lang="en-US" dirty="0" err="1"/>
                        <a:t>sarana</a:t>
                      </a:r>
                      <a:r>
                        <a:rPr lang="en-US" dirty="0"/>
                        <a:t> dan </a:t>
                      </a:r>
                      <a:r>
                        <a:rPr lang="en-US" dirty="0" err="1"/>
                        <a:t>pra</a:t>
                      </a:r>
                      <a:r>
                        <a:rPr lang="en-US" dirty="0"/>
                        <a:t> </a:t>
                      </a:r>
                      <a:r>
                        <a:rPr lang="en-US" dirty="0" err="1"/>
                        <a:t>sarana</a:t>
                      </a:r>
                      <a:r>
                        <a:rPr lang="en-US" dirty="0"/>
                        <a:t> </a:t>
                      </a:r>
                      <a:r>
                        <a:rPr lang="en-US" dirty="0" err="1"/>
                        <a:t>sebagai</a:t>
                      </a:r>
                      <a:r>
                        <a:rPr lang="en-US" dirty="0"/>
                        <a:t> media </a:t>
                      </a:r>
                      <a:r>
                        <a:rPr lang="en-US" dirty="0" err="1"/>
                        <a:t>pembelajaran</a:t>
                      </a:r>
                      <a:r>
                        <a:rPr lang="en-US" dirty="0"/>
                        <a:t> juga </a:t>
                      </a:r>
                      <a:r>
                        <a:rPr lang="en-US" dirty="0" err="1"/>
                        <a:t>diperlukan</a:t>
                      </a:r>
                      <a:r>
                        <a:rPr lang="en-US" dirty="0"/>
                        <a:t> pada </a:t>
                      </a:r>
                      <a:r>
                        <a:rPr lang="en-US" dirty="0" err="1"/>
                        <a:t>saat</a:t>
                      </a:r>
                      <a:r>
                        <a:rPr lang="en-US" dirty="0"/>
                        <a:t> guru </a:t>
                      </a:r>
                      <a:r>
                        <a:rPr lang="en-US" dirty="0" err="1"/>
                        <a:t>menjelaskan</a:t>
                      </a:r>
                      <a:r>
                        <a:rPr lang="en-US" dirty="0"/>
                        <a:t> </a:t>
                      </a:r>
                      <a:r>
                        <a:rPr lang="en-US" dirty="0" err="1"/>
                        <a:t>pelajaran</a:t>
                      </a:r>
                      <a:r>
                        <a:rPr lang="en-US" dirty="0"/>
                        <a:t>.</a:t>
                      </a:r>
                      <a:endParaRPr b="0" i="0" u="none" strike="noStrike" cap="none" dirty="0">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96482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pic>
        <p:nvPicPr>
          <p:cNvPr id="767" name="Google Shape;767;p35"/>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68" name="Google Shape;768;p35"/>
          <p:cNvGraphicFramePr/>
          <p:nvPr>
            <p:extLst>
              <p:ext uri="{D42A27DB-BD31-4B8C-83A1-F6EECF244321}">
                <p14:modId xmlns:p14="http://schemas.microsoft.com/office/powerpoint/2010/main" val="2614669791"/>
              </p:ext>
            </p:extLst>
          </p:nvPr>
        </p:nvGraphicFramePr>
        <p:xfrm>
          <a:off x="84081" y="1862576"/>
          <a:ext cx="11887200" cy="4042743"/>
        </p:xfrm>
        <a:graphic>
          <a:graphicData uri="http://schemas.openxmlformats.org/drawingml/2006/table">
            <a:tbl>
              <a:tblPr firstRow="1" bandRow="1">
                <a:noFill/>
                <a:tableStyleId>{9B9B1C01-E3DD-44C6-B815-87C48FDC1E2B}</a:tableStyleId>
              </a:tblPr>
              <a:tblGrid>
                <a:gridCol w="1535875">
                  <a:extLst>
                    <a:ext uri="{9D8B030D-6E8A-4147-A177-3AD203B41FA5}">
                      <a16:colId xmlns:a16="http://schemas.microsoft.com/office/drawing/2014/main" val="20000"/>
                    </a:ext>
                  </a:extLst>
                </a:gridCol>
                <a:gridCol w="10351325">
                  <a:extLst>
                    <a:ext uri="{9D8B030D-6E8A-4147-A177-3AD203B41FA5}">
                      <a16:colId xmlns:a16="http://schemas.microsoft.com/office/drawing/2014/main" val="20001"/>
                    </a:ext>
                  </a:extLst>
                </a:gridCol>
              </a:tblGrid>
              <a:tr h="522461">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PROSES PEMBELAJARAN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305607">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a:latin typeface="Arial"/>
                          <a:ea typeface="Arial"/>
                          <a:cs typeface="Arial"/>
                          <a:sym typeface="Arial"/>
                        </a:rPr>
                        <a:t>Butir 16 pada sub komponen iklim belajar sangat rendah, hal ini diduga berkorelasi dengan komponen mutu guru, sub komponen pengembangan profesi guru, butir 21 (Melakukan pengembangan profesi berkelanjutan)</a:t>
                      </a:r>
                      <a:endParaRPr/>
                    </a:p>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a:latin typeface="Arial"/>
                          <a:ea typeface="Arial"/>
                          <a:cs typeface="Arial"/>
                          <a:sym typeface="Arial"/>
                        </a:rPr>
                        <a:t>Butir 18 pada sub komponen pemanfaatan sarana dan prasarana penunjang proses pembelajaran sangat rendah, hal ini diduga berkorelasi dengan butir 21 (Melakukan pengembangan profesi berkelanjutan), butir 30 pada sub komponen Pengelolaan Guru dan Tenaga Kependidikan dan 31 pada sub komponen Pengelolaan Sarana Prasarana</a:t>
                      </a:r>
                      <a:endParaRPr/>
                    </a:p>
                  </a:txBody>
                  <a:tcPr marL="6125" marR="6125" marT="6125" marB="0" anchor="ctr"/>
                </a:tc>
                <a:extLst>
                  <a:ext uri="{0D108BD9-81ED-4DB2-BD59-A6C34878D82A}">
                    <a16:rowId xmlns:a16="http://schemas.microsoft.com/office/drawing/2014/main" val="10001"/>
                  </a:ext>
                </a:extLst>
              </a:tr>
              <a:tr h="1105294">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1) Salah </a:t>
                      </a:r>
                      <a:r>
                        <a:rPr lang="en-US" dirty="0" err="1"/>
                        <a:t>satu</a:t>
                      </a:r>
                      <a:r>
                        <a:rPr lang="en-US" dirty="0"/>
                        <a:t> </a:t>
                      </a:r>
                      <a:r>
                        <a:rPr lang="en-US" dirty="0" err="1"/>
                        <a:t>faktor</a:t>
                      </a:r>
                      <a:r>
                        <a:rPr lang="en-US" dirty="0"/>
                        <a:t> yang </a:t>
                      </a:r>
                      <a:r>
                        <a:rPr lang="en-US" dirty="0" err="1"/>
                        <a:t>mendukung</a:t>
                      </a:r>
                      <a:r>
                        <a:rPr lang="en-US" dirty="0"/>
                        <a:t> </a:t>
                      </a:r>
                      <a:r>
                        <a:rPr lang="en-US" dirty="0" err="1"/>
                        <a:t>adanya</a:t>
                      </a:r>
                      <a:r>
                        <a:rPr lang="en-US" dirty="0"/>
                        <a:t> </a:t>
                      </a:r>
                      <a:r>
                        <a:rPr lang="en-US" dirty="0" err="1"/>
                        <a:t>iklim</a:t>
                      </a:r>
                      <a:r>
                        <a:rPr lang="en-US" dirty="0"/>
                        <a:t> </a:t>
                      </a:r>
                      <a:r>
                        <a:rPr lang="en-US" dirty="0" err="1"/>
                        <a:t>belajar</a:t>
                      </a:r>
                      <a:r>
                        <a:rPr lang="en-US" dirty="0"/>
                        <a:t> yang </a:t>
                      </a:r>
                      <a:r>
                        <a:rPr lang="en-US" dirty="0" err="1"/>
                        <a:t>baik</a:t>
                      </a:r>
                      <a:r>
                        <a:rPr lang="en-US" dirty="0"/>
                        <a:t> di </a:t>
                      </a:r>
                      <a:r>
                        <a:rPr lang="en-US" dirty="0" err="1"/>
                        <a:t>kelas</a:t>
                      </a:r>
                      <a:r>
                        <a:rPr lang="en-US" dirty="0"/>
                        <a:t> </a:t>
                      </a:r>
                      <a:r>
                        <a:rPr lang="en-US" dirty="0" err="1"/>
                        <a:t>adalah</a:t>
                      </a:r>
                      <a:r>
                        <a:rPr lang="en-US" dirty="0"/>
                        <a:t> </a:t>
                      </a:r>
                      <a:r>
                        <a:rPr lang="en-US" dirty="0" err="1"/>
                        <a:t>dengan</a:t>
                      </a:r>
                      <a:r>
                        <a:rPr lang="en-US" dirty="0"/>
                        <a:t> </a:t>
                      </a:r>
                      <a:r>
                        <a:rPr lang="en-US" dirty="0" err="1"/>
                        <a:t>cara</a:t>
                      </a:r>
                      <a:r>
                        <a:rPr lang="en-US" dirty="0"/>
                        <a:t> guru </a:t>
                      </a:r>
                      <a:r>
                        <a:rPr lang="en-US" dirty="0" err="1"/>
                        <a:t>melakukan</a:t>
                      </a:r>
                      <a:r>
                        <a:rPr lang="en-US" dirty="0"/>
                        <a:t> </a:t>
                      </a:r>
                      <a:r>
                        <a:rPr lang="en-US" dirty="0" err="1"/>
                        <a:t>pembiasaan</a:t>
                      </a:r>
                      <a:r>
                        <a:rPr lang="en-US" dirty="0"/>
                        <a:t> </a:t>
                      </a:r>
                      <a:r>
                        <a:rPr lang="en-US" dirty="0" err="1"/>
                        <a:t>literasi</a:t>
                      </a:r>
                      <a:r>
                        <a:rPr lang="en-US" dirty="0"/>
                        <a:t> </a:t>
                      </a:r>
                      <a:r>
                        <a:rPr lang="en-US" dirty="0" err="1"/>
                        <a:t>membaca</a:t>
                      </a:r>
                      <a:r>
                        <a:rPr lang="en-US" dirty="0"/>
                        <a:t> dan </a:t>
                      </a:r>
                      <a:r>
                        <a:rPr lang="en-US" dirty="0" err="1"/>
                        <a:t>menulis</a:t>
                      </a:r>
                      <a:r>
                        <a:rPr lang="en-US" dirty="0"/>
                        <a:t> di </a:t>
                      </a:r>
                      <a:r>
                        <a:rPr lang="en-US" dirty="0" err="1"/>
                        <a:t>sekolah</a:t>
                      </a:r>
                      <a:r>
                        <a:rPr lang="en-US" dirty="0"/>
                        <a:t>/madrasah yang </a:t>
                      </a:r>
                      <a:r>
                        <a:rPr lang="en-US" dirty="0" err="1"/>
                        <a:t>berdampak</a:t>
                      </a:r>
                      <a:r>
                        <a:rPr lang="en-US" dirty="0"/>
                        <a:t> pada (1) </a:t>
                      </a:r>
                      <a:r>
                        <a:rPr lang="en-US" dirty="0" err="1"/>
                        <a:t>terbentuknya</a:t>
                      </a:r>
                      <a:r>
                        <a:rPr lang="en-US" dirty="0"/>
                        <a:t> </a:t>
                      </a:r>
                      <a:r>
                        <a:rPr lang="en-US" dirty="0" err="1"/>
                        <a:t>budaya</a:t>
                      </a:r>
                      <a:r>
                        <a:rPr lang="en-US" dirty="0"/>
                        <a:t> </a:t>
                      </a:r>
                      <a:r>
                        <a:rPr lang="en-US" dirty="0" err="1"/>
                        <a:t>membaca</a:t>
                      </a:r>
                      <a:r>
                        <a:rPr lang="en-US" dirty="0"/>
                        <a:t> dan </a:t>
                      </a:r>
                      <a:r>
                        <a:rPr lang="en-US" dirty="0" err="1"/>
                        <a:t>menulis</a:t>
                      </a:r>
                      <a:r>
                        <a:rPr lang="en-US" dirty="0"/>
                        <a:t> di </a:t>
                      </a:r>
                      <a:r>
                        <a:rPr lang="en-US" dirty="0" err="1"/>
                        <a:t>luar</a:t>
                      </a:r>
                      <a:r>
                        <a:rPr lang="en-US" dirty="0"/>
                        <a:t> </a:t>
                      </a:r>
                      <a:r>
                        <a:rPr lang="en-US" dirty="0" err="1"/>
                        <a:t>kelas</a:t>
                      </a:r>
                      <a:r>
                        <a:rPr lang="en-US" dirty="0"/>
                        <a:t>, (2) </a:t>
                      </a:r>
                      <a:r>
                        <a:rPr lang="en-US" dirty="0" err="1"/>
                        <a:t>menghasilkan</a:t>
                      </a:r>
                      <a:r>
                        <a:rPr lang="en-US" dirty="0"/>
                        <a:t> </a:t>
                      </a:r>
                      <a:r>
                        <a:rPr lang="en-US" dirty="0" err="1"/>
                        <a:t>karya-karya</a:t>
                      </a:r>
                      <a:r>
                        <a:rPr lang="en-US" dirty="0"/>
                        <a:t> </a:t>
                      </a:r>
                      <a:r>
                        <a:rPr lang="en-US" dirty="0" err="1"/>
                        <a:t>literasi</a:t>
                      </a:r>
                      <a:r>
                        <a:rPr lang="en-US" dirty="0"/>
                        <a:t> </a:t>
                      </a:r>
                      <a:r>
                        <a:rPr lang="en-US" dirty="0" err="1"/>
                        <a:t>seperti</a:t>
                      </a:r>
                      <a:r>
                        <a:rPr lang="en-US" dirty="0"/>
                        <a:t> </a:t>
                      </a:r>
                      <a:r>
                        <a:rPr lang="en-US" dirty="0" err="1"/>
                        <a:t>majalah</a:t>
                      </a:r>
                      <a:r>
                        <a:rPr lang="en-US" dirty="0"/>
                        <a:t> </a:t>
                      </a:r>
                      <a:r>
                        <a:rPr lang="en-US" dirty="0" err="1"/>
                        <a:t>dinding</a:t>
                      </a:r>
                      <a:r>
                        <a:rPr lang="en-US" dirty="0"/>
                        <a:t>, </a:t>
                      </a:r>
                      <a:r>
                        <a:rPr lang="en-US" dirty="0" err="1"/>
                        <a:t>cerpen</a:t>
                      </a:r>
                      <a:r>
                        <a:rPr lang="en-US" dirty="0"/>
                        <a:t>, dan </a:t>
                      </a:r>
                      <a:r>
                        <a:rPr lang="en-US" dirty="0" err="1"/>
                        <a:t>karya</a:t>
                      </a:r>
                      <a:r>
                        <a:rPr lang="en-US" dirty="0"/>
                        <a:t> </a:t>
                      </a:r>
                      <a:r>
                        <a:rPr lang="en-US" dirty="0" err="1"/>
                        <a:t>tulis</a:t>
                      </a:r>
                      <a:r>
                        <a:rPr lang="en-US" dirty="0"/>
                        <a:t> </a:t>
                      </a:r>
                      <a:r>
                        <a:rPr lang="en-US" dirty="0" err="1"/>
                        <a:t>lainnya</a:t>
                      </a:r>
                      <a:r>
                        <a:rPr lang="en-US" dirty="0"/>
                        <a:t>, dan (3) </a:t>
                      </a:r>
                      <a:r>
                        <a:rPr lang="en-US" dirty="0" err="1"/>
                        <a:t>terpublikasinya</a:t>
                      </a:r>
                      <a:r>
                        <a:rPr lang="en-US" dirty="0"/>
                        <a:t> </a:t>
                      </a:r>
                      <a:r>
                        <a:rPr lang="en-US" dirty="0" err="1"/>
                        <a:t>karya</a:t>
                      </a:r>
                      <a:r>
                        <a:rPr lang="en-US" dirty="0"/>
                        <a:t> </a:t>
                      </a:r>
                      <a:r>
                        <a:rPr lang="en-US" dirty="0" err="1"/>
                        <a:t>literasi</a:t>
                      </a:r>
                      <a:r>
                        <a:rPr lang="en-US" dirty="0"/>
                        <a:t> </a:t>
                      </a:r>
                      <a:r>
                        <a:rPr lang="en-US" dirty="0" err="1"/>
                        <a:t>siswa</a:t>
                      </a:r>
                      <a:r>
                        <a:rPr lang="en-US" dirty="0"/>
                        <a:t> di </a:t>
                      </a:r>
                      <a:r>
                        <a:rPr lang="en-US" dirty="0" err="1"/>
                        <a:t>masyarakat</a:t>
                      </a:r>
                      <a:r>
                        <a:rPr lang="en-US" dirty="0"/>
                        <a:t>.  </a:t>
                      </a:r>
                    </a:p>
                    <a:p>
                      <a:pPr marL="0" marR="0" lvl="0" indent="0" algn="l" rtl="0">
                        <a:lnSpc>
                          <a:spcPct val="100000"/>
                        </a:lnSpc>
                        <a:spcBef>
                          <a:spcPts val="0"/>
                        </a:spcBef>
                        <a:spcAft>
                          <a:spcPts val="0"/>
                        </a:spcAft>
                        <a:buNone/>
                      </a:pPr>
                      <a:endParaRPr lang="en-US" dirty="0"/>
                    </a:p>
                    <a:p>
                      <a:pPr marL="0" marR="0" lvl="0" indent="0" algn="l" rtl="0">
                        <a:lnSpc>
                          <a:spcPct val="100000"/>
                        </a:lnSpc>
                        <a:spcBef>
                          <a:spcPts val="0"/>
                        </a:spcBef>
                        <a:spcAft>
                          <a:spcPts val="0"/>
                        </a:spcAft>
                        <a:buNone/>
                      </a:pPr>
                      <a:r>
                        <a:rPr lang="en-US" dirty="0"/>
                        <a:t>2) </a:t>
                      </a:r>
                      <a:r>
                        <a:rPr lang="en-US" dirty="0" err="1"/>
                        <a:t>Penggunaan</a:t>
                      </a:r>
                      <a:r>
                        <a:rPr lang="en-US" dirty="0"/>
                        <a:t> </a:t>
                      </a:r>
                      <a:r>
                        <a:rPr lang="en-US" dirty="0" err="1"/>
                        <a:t>sarana</a:t>
                      </a:r>
                      <a:r>
                        <a:rPr lang="en-US" dirty="0"/>
                        <a:t> dan </a:t>
                      </a:r>
                      <a:r>
                        <a:rPr lang="en-US" dirty="0" err="1"/>
                        <a:t>pra</a:t>
                      </a:r>
                      <a:r>
                        <a:rPr lang="en-US" dirty="0"/>
                        <a:t> </a:t>
                      </a:r>
                      <a:r>
                        <a:rPr lang="en-US" dirty="0" err="1"/>
                        <a:t>sarana</a:t>
                      </a:r>
                      <a:r>
                        <a:rPr lang="en-US" dirty="0"/>
                        <a:t> </a:t>
                      </a:r>
                      <a:r>
                        <a:rPr lang="en-US" dirty="0" err="1"/>
                        <a:t>sebagai</a:t>
                      </a:r>
                      <a:r>
                        <a:rPr lang="en-US" dirty="0"/>
                        <a:t> media </a:t>
                      </a:r>
                      <a:r>
                        <a:rPr lang="en-US" dirty="0" err="1"/>
                        <a:t>pembelajaran</a:t>
                      </a:r>
                      <a:r>
                        <a:rPr lang="en-US" dirty="0"/>
                        <a:t> juga </a:t>
                      </a:r>
                      <a:r>
                        <a:rPr lang="en-US" dirty="0" err="1"/>
                        <a:t>diperlukan</a:t>
                      </a:r>
                      <a:r>
                        <a:rPr lang="en-US" dirty="0"/>
                        <a:t> pada </a:t>
                      </a:r>
                      <a:r>
                        <a:rPr lang="en-US" dirty="0" err="1"/>
                        <a:t>saat</a:t>
                      </a:r>
                      <a:r>
                        <a:rPr lang="en-US" dirty="0"/>
                        <a:t> guru </a:t>
                      </a:r>
                      <a:r>
                        <a:rPr lang="en-US" dirty="0" err="1"/>
                        <a:t>menjelaskan</a:t>
                      </a:r>
                      <a:r>
                        <a:rPr lang="en-US" dirty="0"/>
                        <a:t> </a:t>
                      </a:r>
                      <a:r>
                        <a:rPr lang="en-US" dirty="0" err="1"/>
                        <a:t>pelajaran</a:t>
                      </a:r>
                      <a:r>
                        <a:rPr lang="en-US" dirty="0"/>
                        <a:t>.</a:t>
                      </a:r>
                      <a:endParaRPr b="0" i="0" u="none" strike="noStrike" cap="none" dirty="0">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r h="778952">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Why</a:t>
                      </a:r>
                      <a:endParaRPr/>
                    </a:p>
                  </a:txBody>
                  <a:tcPr marL="7625" marR="7625" marT="7625" marB="0" anchor="ctr"/>
                </a:tc>
                <a:tc>
                  <a:txBody>
                    <a:bodyPr/>
                    <a:lstStyle/>
                    <a:p>
                      <a:pPr marL="342900" marR="0" lvl="0" indent="-342900" algn="l" rtl="0">
                        <a:lnSpc>
                          <a:spcPct val="100000"/>
                        </a:lnSpc>
                        <a:spcBef>
                          <a:spcPts val="0"/>
                        </a:spcBef>
                        <a:spcAft>
                          <a:spcPts val="0"/>
                        </a:spcAft>
                        <a:buAutoNum type="arabicParenR"/>
                      </a:pP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literasi</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seperti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berbagai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macam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bahan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bacaan</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menuliskan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gagasan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atau</a:t>
                      </a:r>
                      <a:r>
                        <a:rPr lang="en-US" b="0" i="0" u="none" strike="noStrike" cap="none" dirty="0">
                          <a:solidFill>
                            <a:srgbClr val="000000"/>
                          </a:solidFill>
                          <a:latin typeface="Arial"/>
                          <a:ea typeface="Arial"/>
                          <a:cs typeface="Arial"/>
                          <a:sym typeface="Arial"/>
                        </a:rPr>
                        <a:t> ide yang </a:t>
                      </a:r>
                      <a:r>
                        <a:rPr lang="en-US" b="0" i="0" u="none" strike="noStrike" cap="none" dirty="0" err="1">
                          <a:solidFill>
                            <a:srgbClr val="000000"/>
                          </a:solidFill>
                          <a:latin typeface="Arial"/>
                          <a:ea typeface="Arial"/>
                          <a:cs typeface="Arial"/>
                          <a:sym typeface="Arial"/>
                        </a:rPr>
                        <a:t>dimiliki</a:t>
                      </a:r>
                      <a:r>
                        <a:rPr lang="en-US" b="0" i="0" u="none" strike="noStrike" cap="none" dirty="0">
                          <a:solidFill>
                            <a:srgbClr val="000000"/>
                          </a:solidFill>
                          <a:latin typeface="Arial"/>
                          <a:ea typeface="Arial"/>
                          <a:cs typeface="Arial"/>
                          <a:sym typeface="Arial"/>
                        </a:rPr>
                        <a:t> oleh </a:t>
                      </a:r>
                      <a:r>
                        <a:rPr lang="en-US" b="0" i="0" u="none" strike="noStrike" cap="none" dirty="0" err="1">
                          <a:solidFill>
                            <a:srgbClr val="000000"/>
                          </a:solidFill>
                          <a:latin typeface="Arial"/>
                          <a:ea typeface="Arial"/>
                          <a:cs typeface="Arial"/>
                          <a:sym typeface="Arial"/>
                        </a:rPr>
                        <a:t>siswa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merupakan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penting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dalam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menciptakan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iklim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belajar</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di </a:t>
                      </a:r>
                      <a:r>
                        <a:rPr lang="en-US" b="0" i="0" u="none" strike="noStrike" cap="none" dirty="0" err="1">
                          <a:solidFill>
                            <a:srgbClr val="000000"/>
                          </a:solidFill>
                          <a:latin typeface="Arial"/>
                          <a:ea typeface="Arial"/>
                          <a:cs typeface="Arial"/>
                          <a:sym typeface="Arial"/>
                        </a:rPr>
                        <a:t>kelas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meningkatkan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mutu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siswa-siswa</a:t>
                      </a:r>
                      <a:r>
                        <a:rPr lang="en-US" b="0" i="0" u="none" strike="noStrike" cap="none" dirty="0">
                          <a:solidFill>
                            <a:srgbClr val="000000"/>
                          </a:solidFill>
                          <a:latin typeface="Arial"/>
                          <a:ea typeface="Arial"/>
                          <a:cs typeface="Arial"/>
                          <a:sym typeface="Arial"/>
                        </a:rPr>
                        <a:t>. </a:t>
                      </a:r>
                    </a:p>
                    <a:p>
                      <a:pPr marL="342900" marR="0" lvl="0" indent="-342900" algn="l" rtl="0">
                        <a:lnSpc>
                          <a:spcPct val="100000"/>
                        </a:lnSpc>
                        <a:spcBef>
                          <a:spcPts val="0"/>
                        </a:spcBef>
                        <a:spcAft>
                          <a:spcPts val="0"/>
                        </a:spcAft>
                        <a:buAutoNum type="arabicParenR"/>
                      </a:pPr>
                      <a:r>
                        <a:rPr lang="en-US" b="0" i="0" u="none" strike="noStrike" cap="none" dirty="0">
                          <a:solidFill>
                            <a:srgbClr val="000000"/>
                          </a:solidFill>
                          <a:latin typeface="Arial"/>
                          <a:ea typeface="Arial"/>
                          <a:cs typeface="Arial"/>
                          <a:sym typeface="Arial"/>
                        </a:rPr>
                        <a:t>Karena </a:t>
                      </a:r>
                      <a:r>
                        <a:rPr lang="en-US" b="0" i="0" u="none" strike="noStrike" cap="none" dirty="0" err="1">
                          <a:solidFill>
                            <a:srgbClr val="000000"/>
                          </a:solidFill>
                          <a:latin typeface="Arial"/>
                          <a:ea typeface="Arial"/>
                          <a:cs typeface="Arial"/>
                          <a:sym typeface="Arial"/>
                        </a:rPr>
                        <a:t>penggunaan</a:t>
                      </a:r>
                      <a:r>
                        <a:rPr lang="en-US" b="0" i="0" u="none" strike="noStrike" cap="none" dirty="0">
                          <a:solidFill>
                            <a:srgbClr val="000000"/>
                          </a:solidFill>
                          <a:latin typeface="Arial"/>
                          <a:ea typeface="Arial"/>
                          <a:cs typeface="Arial"/>
                          <a:sym typeface="Arial"/>
                        </a:rPr>
                        <a:t> media </a:t>
                      </a:r>
                      <a:r>
                        <a:rPr lang="en-US" b="0" i="0" u="none" strike="noStrike" cap="none" dirty="0" err="1">
                          <a:solidFill>
                            <a:srgbClr val="000000"/>
                          </a:solidFill>
                          <a:latin typeface="Arial"/>
                          <a:ea typeface="Arial"/>
                          <a:cs typeface="Arial"/>
                          <a:sym typeface="Arial"/>
                        </a:rPr>
                        <a:t>pembelajaran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dapat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membantu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siswa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materi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pelajaran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dengan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lebih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mudah</a:t>
                      </a:r>
                      <a:r>
                        <a:rPr lang="en-US" b="0" i="0" u="none" strike="noStrike" cap="none" dirty="0">
                          <a:solidFill>
                            <a:srgbClr val="000000"/>
                          </a:solidFill>
                          <a:latin typeface="Arial"/>
                          <a:ea typeface="Arial"/>
                          <a:cs typeface="Arial"/>
                          <a:sym typeface="Arial"/>
                        </a:rPr>
                        <a:t>.</a:t>
                      </a:r>
                    </a:p>
                  </a:txBody>
                  <a:tcPr marL="7625" marR="7625" marT="7625"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58558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pic>
        <p:nvPicPr>
          <p:cNvPr id="767" name="Google Shape;767;p35"/>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68" name="Google Shape;768;p35"/>
          <p:cNvGraphicFramePr/>
          <p:nvPr>
            <p:extLst>
              <p:ext uri="{D42A27DB-BD31-4B8C-83A1-F6EECF244321}">
                <p14:modId xmlns:p14="http://schemas.microsoft.com/office/powerpoint/2010/main" val="3390482386"/>
              </p:ext>
            </p:extLst>
          </p:nvPr>
        </p:nvGraphicFramePr>
        <p:xfrm>
          <a:off x="84081" y="1862576"/>
          <a:ext cx="11887200" cy="4349791"/>
        </p:xfrm>
        <a:graphic>
          <a:graphicData uri="http://schemas.openxmlformats.org/drawingml/2006/table">
            <a:tbl>
              <a:tblPr firstRow="1" bandRow="1">
                <a:noFill/>
                <a:tableStyleId>{9B9B1C01-E3DD-44C6-B815-87C48FDC1E2B}</a:tableStyleId>
              </a:tblPr>
              <a:tblGrid>
                <a:gridCol w="1535875">
                  <a:extLst>
                    <a:ext uri="{9D8B030D-6E8A-4147-A177-3AD203B41FA5}">
                      <a16:colId xmlns:a16="http://schemas.microsoft.com/office/drawing/2014/main" val="20000"/>
                    </a:ext>
                  </a:extLst>
                </a:gridCol>
                <a:gridCol w="10351325">
                  <a:extLst>
                    <a:ext uri="{9D8B030D-6E8A-4147-A177-3AD203B41FA5}">
                      <a16:colId xmlns:a16="http://schemas.microsoft.com/office/drawing/2014/main" val="20001"/>
                    </a:ext>
                  </a:extLst>
                </a:gridCol>
              </a:tblGrid>
              <a:tr h="463847">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PROSES PEMBELAJARAN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159131">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a:latin typeface="Arial"/>
                          <a:ea typeface="Arial"/>
                          <a:cs typeface="Arial"/>
                          <a:sym typeface="Arial"/>
                        </a:rPr>
                        <a:t>Butir 16 pada sub komponen iklim belajar sangat rendah, hal ini diduga berkorelasi dengan komponen mutu guru, sub komponen pengembangan profesi guru, butir 21 (Melakukan pengembangan profesi berkelanjutan)</a:t>
                      </a:r>
                      <a:endParaRPr/>
                    </a:p>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a:latin typeface="Arial"/>
                          <a:ea typeface="Arial"/>
                          <a:cs typeface="Arial"/>
                          <a:sym typeface="Arial"/>
                        </a:rPr>
                        <a:t>Butir 18 pada sub komponen pemanfaatan sarana dan prasarana penunjang proses pembelajaran sangat rendah, hal ini diduga berkorelasi dengan butir 21 (Melakukan pengembangan profesi berkelanjutan), butir 30 pada sub komponen Pengelolaan Guru dan Tenaga Kependidikan dan 31 pada sub komponen Pengelolaan Sarana Prasarana</a:t>
                      </a:r>
                      <a:endParaRPr/>
                    </a:p>
                  </a:txBody>
                  <a:tcPr marL="6125" marR="6125" marT="6125" marB="0" anchor="ctr"/>
                </a:tc>
                <a:extLst>
                  <a:ext uri="{0D108BD9-81ED-4DB2-BD59-A6C34878D82A}">
                    <a16:rowId xmlns:a16="http://schemas.microsoft.com/office/drawing/2014/main" val="10001"/>
                  </a:ext>
                </a:extLst>
              </a:tr>
              <a:tr h="77086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1) Salah </a:t>
                      </a:r>
                      <a:r>
                        <a:rPr lang="en-US" dirty="0" err="1"/>
                        <a:t>satu</a:t>
                      </a:r>
                      <a:r>
                        <a:rPr lang="en-US" dirty="0"/>
                        <a:t> </a:t>
                      </a:r>
                      <a:r>
                        <a:rPr lang="en-US" dirty="0" err="1"/>
                        <a:t>faktor</a:t>
                      </a:r>
                      <a:r>
                        <a:rPr lang="en-US" dirty="0"/>
                        <a:t> yang </a:t>
                      </a:r>
                      <a:r>
                        <a:rPr lang="en-US" dirty="0" err="1"/>
                        <a:t>mendukung</a:t>
                      </a:r>
                      <a:r>
                        <a:rPr lang="en-US" dirty="0"/>
                        <a:t> </a:t>
                      </a:r>
                      <a:r>
                        <a:rPr lang="en-US" dirty="0" err="1"/>
                        <a:t>adanya</a:t>
                      </a:r>
                      <a:r>
                        <a:rPr lang="en-US" dirty="0"/>
                        <a:t> </a:t>
                      </a:r>
                      <a:r>
                        <a:rPr lang="en-US" dirty="0" err="1"/>
                        <a:t>iklim</a:t>
                      </a:r>
                      <a:r>
                        <a:rPr lang="en-US" dirty="0"/>
                        <a:t> </a:t>
                      </a:r>
                      <a:r>
                        <a:rPr lang="en-US" dirty="0" err="1"/>
                        <a:t>belajar</a:t>
                      </a:r>
                      <a:r>
                        <a:rPr lang="en-US" dirty="0"/>
                        <a:t> yang </a:t>
                      </a:r>
                      <a:r>
                        <a:rPr lang="en-US" dirty="0" err="1"/>
                        <a:t>baik</a:t>
                      </a:r>
                      <a:r>
                        <a:rPr lang="en-US" dirty="0"/>
                        <a:t> di </a:t>
                      </a:r>
                      <a:r>
                        <a:rPr lang="en-US" dirty="0" err="1"/>
                        <a:t>kelas</a:t>
                      </a:r>
                      <a:r>
                        <a:rPr lang="en-US" dirty="0"/>
                        <a:t> </a:t>
                      </a:r>
                      <a:r>
                        <a:rPr lang="en-US" dirty="0" err="1"/>
                        <a:t>adalah</a:t>
                      </a:r>
                      <a:r>
                        <a:rPr lang="en-US" dirty="0"/>
                        <a:t> </a:t>
                      </a:r>
                      <a:r>
                        <a:rPr lang="en-US" dirty="0" err="1"/>
                        <a:t>dengan</a:t>
                      </a:r>
                      <a:r>
                        <a:rPr lang="en-US" dirty="0"/>
                        <a:t> </a:t>
                      </a:r>
                      <a:r>
                        <a:rPr lang="en-US" dirty="0" err="1"/>
                        <a:t>cara</a:t>
                      </a:r>
                      <a:r>
                        <a:rPr lang="en-US" dirty="0"/>
                        <a:t> guru </a:t>
                      </a:r>
                      <a:r>
                        <a:rPr lang="en-US" dirty="0" err="1"/>
                        <a:t>melakukan</a:t>
                      </a:r>
                      <a:r>
                        <a:rPr lang="en-US" dirty="0"/>
                        <a:t> </a:t>
                      </a:r>
                      <a:r>
                        <a:rPr lang="en-US" dirty="0" err="1"/>
                        <a:t>pembiasaan</a:t>
                      </a:r>
                      <a:r>
                        <a:rPr lang="en-US" dirty="0"/>
                        <a:t> </a:t>
                      </a:r>
                      <a:r>
                        <a:rPr lang="en-US" dirty="0" err="1"/>
                        <a:t>literasi</a:t>
                      </a:r>
                      <a:r>
                        <a:rPr lang="en-US" dirty="0"/>
                        <a:t> </a:t>
                      </a:r>
                      <a:r>
                        <a:rPr lang="en-US" dirty="0" err="1"/>
                        <a:t>membaca</a:t>
                      </a:r>
                      <a:r>
                        <a:rPr lang="en-US" dirty="0"/>
                        <a:t> dan </a:t>
                      </a:r>
                      <a:r>
                        <a:rPr lang="en-US" dirty="0" err="1"/>
                        <a:t>menulis</a:t>
                      </a:r>
                      <a:r>
                        <a:rPr lang="en-US" dirty="0"/>
                        <a:t> di </a:t>
                      </a:r>
                      <a:r>
                        <a:rPr lang="en-US" dirty="0" err="1"/>
                        <a:t>sekolah</a:t>
                      </a:r>
                      <a:r>
                        <a:rPr lang="en-US" dirty="0"/>
                        <a:t>/madrasah yang </a:t>
                      </a:r>
                      <a:r>
                        <a:rPr lang="en-US" dirty="0" err="1"/>
                        <a:t>berdampak</a:t>
                      </a:r>
                      <a:r>
                        <a:rPr lang="en-US" dirty="0"/>
                        <a:t> pada (1) </a:t>
                      </a:r>
                      <a:r>
                        <a:rPr lang="en-US" dirty="0" err="1"/>
                        <a:t>terbentuknya</a:t>
                      </a:r>
                      <a:r>
                        <a:rPr lang="en-US" dirty="0"/>
                        <a:t> </a:t>
                      </a:r>
                      <a:r>
                        <a:rPr lang="en-US" dirty="0" err="1"/>
                        <a:t>budaya</a:t>
                      </a:r>
                      <a:r>
                        <a:rPr lang="en-US" dirty="0"/>
                        <a:t> </a:t>
                      </a:r>
                      <a:r>
                        <a:rPr lang="en-US" dirty="0" err="1"/>
                        <a:t>membaca</a:t>
                      </a:r>
                      <a:r>
                        <a:rPr lang="en-US" dirty="0"/>
                        <a:t> dan </a:t>
                      </a:r>
                      <a:r>
                        <a:rPr lang="en-US" dirty="0" err="1"/>
                        <a:t>menulis</a:t>
                      </a:r>
                      <a:r>
                        <a:rPr lang="en-US" dirty="0"/>
                        <a:t> di </a:t>
                      </a:r>
                      <a:r>
                        <a:rPr lang="en-US" dirty="0" err="1"/>
                        <a:t>luar</a:t>
                      </a:r>
                      <a:r>
                        <a:rPr lang="en-US" dirty="0"/>
                        <a:t> </a:t>
                      </a:r>
                      <a:r>
                        <a:rPr lang="en-US" dirty="0" err="1"/>
                        <a:t>kelas</a:t>
                      </a:r>
                      <a:r>
                        <a:rPr lang="en-US" dirty="0"/>
                        <a:t>, (2) </a:t>
                      </a:r>
                      <a:r>
                        <a:rPr lang="en-US" dirty="0" err="1"/>
                        <a:t>menghasilkan</a:t>
                      </a:r>
                      <a:r>
                        <a:rPr lang="en-US" dirty="0"/>
                        <a:t> </a:t>
                      </a:r>
                      <a:r>
                        <a:rPr lang="en-US" dirty="0" err="1"/>
                        <a:t>karya-karya</a:t>
                      </a:r>
                      <a:r>
                        <a:rPr lang="en-US" dirty="0"/>
                        <a:t> </a:t>
                      </a:r>
                      <a:r>
                        <a:rPr lang="en-US" dirty="0" err="1"/>
                        <a:t>literasi</a:t>
                      </a:r>
                      <a:r>
                        <a:rPr lang="en-US" dirty="0"/>
                        <a:t> </a:t>
                      </a:r>
                      <a:r>
                        <a:rPr lang="en-US" dirty="0" err="1"/>
                        <a:t>seperti</a:t>
                      </a:r>
                      <a:r>
                        <a:rPr lang="en-US" dirty="0"/>
                        <a:t> </a:t>
                      </a:r>
                      <a:r>
                        <a:rPr lang="en-US" dirty="0" err="1"/>
                        <a:t>majalah</a:t>
                      </a:r>
                      <a:r>
                        <a:rPr lang="en-US" dirty="0"/>
                        <a:t> </a:t>
                      </a:r>
                      <a:r>
                        <a:rPr lang="en-US" dirty="0" err="1"/>
                        <a:t>dinding</a:t>
                      </a:r>
                      <a:r>
                        <a:rPr lang="en-US" dirty="0"/>
                        <a:t>, </a:t>
                      </a:r>
                      <a:r>
                        <a:rPr lang="en-US" dirty="0" err="1"/>
                        <a:t>cerpen</a:t>
                      </a:r>
                      <a:r>
                        <a:rPr lang="en-US" dirty="0"/>
                        <a:t>, dan </a:t>
                      </a:r>
                      <a:r>
                        <a:rPr lang="en-US" dirty="0" err="1"/>
                        <a:t>karya</a:t>
                      </a:r>
                      <a:r>
                        <a:rPr lang="en-US" dirty="0"/>
                        <a:t> </a:t>
                      </a:r>
                      <a:r>
                        <a:rPr lang="en-US" dirty="0" err="1"/>
                        <a:t>tulis</a:t>
                      </a:r>
                      <a:r>
                        <a:rPr lang="en-US" dirty="0"/>
                        <a:t> </a:t>
                      </a:r>
                      <a:r>
                        <a:rPr lang="en-US" dirty="0" err="1"/>
                        <a:t>lainnya</a:t>
                      </a:r>
                      <a:r>
                        <a:rPr lang="en-US" dirty="0"/>
                        <a:t>, dan (3) </a:t>
                      </a:r>
                      <a:r>
                        <a:rPr lang="en-US" dirty="0" err="1"/>
                        <a:t>terpublikasinya</a:t>
                      </a:r>
                      <a:r>
                        <a:rPr lang="en-US" dirty="0"/>
                        <a:t> </a:t>
                      </a:r>
                      <a:r>
                        <a:rPr lang="en-US" dirty="0" err="1"/>
                        <a:t>karya</a:t>
                      </a:r>
                      <a:r>
                        <a:rPr lang="en-US" dirty="0"/>
                        <a:t> </a:t>
                      </a:r>
                      <a:r>
                        <a:rPr lang="en-US" dirty="0" err="1"/>
                        <a:t>literasi</a:t>
                      </a:r>
                      <a:r>
                        <a:rPr lang="en-US" dirty="0"/>
                        <a:t> </a:t>
                      </a:r>
                      <a:r>
                        <a:rPr lang="en-US" dirty="0" err="1"/>
                        <a:t>siswa</a:t>
                      </a:r>
                      <a:r>
                        <a:rPr lang="en-US" dirty="0"/>
                        <a:t> di </a:t>
                      </a:r>
                      <a:r>
                        <a:rPr lang="en-US" dirty="0" err="1"/>
                        <a:t>masyarakat</a:t>
                      </a:r>
                      <a:r>
                        <a:rPr lang="en-US" dirty="0"/>
                        <a:t>.  </a:t>
                      </a:r>
                    </a:p>
                    <a:p>
                      <a:pPr marL="0" marR="0" lvl="0" indent="0" algn="l" rtl="0">
                        <a:lnSpc>
                          <a:spcPct val="100000"/>
                        </a:lnSpc>
                        <a:spcBef>
                          <a:spcPts val="0"/>
                        </a:spcBef>
                        <a:spcAft>
                          <a:spcPts val="0"/>
                        </a:spcAft>
                        <a:buNone/>
                      </a:pPr>
                      <a:endParaRPr lang="en-US" dirty="0"/>
                    </a:p>
                    <a:p>
                      <a:pPr marL="0" marR="0" lvl="0" indent="0" algn="l" rtl="0">
                        <a:lnSpc>
                          <a:spcPct val="100000"/>
                        </a:lnSpc>
                        <a:spcBef>
                          <a:spcPts val="0"/>
                        </a:spcBef>
                        <a:spcAft>
                          <a:spcPts val="0"/>
                        </a:spcAft>
                        <a:buNone/>
                      </a:pPr>
                      <a:r>
                        <a:rPr lang="en-US" dirty="0"/>
                        <a:t>2) </a:t>
                      </a:r>
                      <a:r>
                        <a:rPr lang="en-US" dirty="0" err="1"/>
                        <a:t>Penggunaan</a:t>
                      </a:r>
                      <a:r>
                        <a:rPr lang="en-US" dirty="0"/>
                        <a:t> </a:t>
                      </a:r>
                      <a:r>
                        <a:rPr lang="en-US" dirty="0" err="1"/>
                        <a:t>sarana</a:t>
                      </a:r>
                      <a:r>
                        <a:rPr lang="en-US" dirty="0"/>
                        <a:t> dan </a:t>
                      </a:r>
                      <a:r>
                        <a:rPr lang="en-US" dirty="0" err="1"/>
                        <a:t>pra</a:t>
                      </a:r>
                      <a:r>
                        <a:rPr lang="en-US" dirty="0"/>
                        <a:t> </a:t>
                      </a:r>
                      <a:r>
                        <a:rPr lang="en-US" dirty="0" err="1"/>
                        <a:t>sarana</a:t>
                      </a:r>
                      <a:r>
                        <a:rPr lang="en-US" dirty="0"/>
                        <a:t> </a:t>
                      </a:r>
                      <a:r>
                        <a:rPr lang="en-US" dirty="0" err="1"/>
                        <a:t>sebagai</a:t>
                      </a:r>
                      <a:r>
                        <a:rPr lang="en-US" dirty="0"/>
                        <a:t> media </a:t>
                      </a:r>
                      <a:r>
                        <a:rPr lang="en-US" dirty="0" err="1"/>
                        <a:t>pembelajaran</a:t>
                      </a:r>
                      <a:r>
                        <a:rPr lang="en-US" dirty="0"/>
                        <a:t> juga </a:t>
                      </a:r>
                      <a:r>
                        <a:rPr lang="en-US" dirty="0" err="1"/>
                        <a:t>diperlukan</a:t>
                      </a:r>
                      <a:r>
                        <a:rPr lang="en-US" dirty="0"/>
                        <a:t> pada </a:t>
                      </a:r>
                      <a:r>
                        <a:rPr lang="en-US" dirty="0" err="1"/>
                        <a:t>saat</a:t>
                      </a:r>
                      <a:r>
                        <a:rPr lang="en-US" dirty="0"/>
                        <a:t> guru </a:t>
                      </a:r>
                      <a:r>
                        <a:rPr lang="en-US" dirty="0" err="1"/>
                        <a:t>menjelaskan</a:t>
                      </a:r>
                      <a:r>
                        <a:rPr lang="en-US" dirty="0"/>
                        <a:t> </a:t>
                      </a:r>
                      <a:r>
                        <a:rPr lang="en-US" dirty="0" err="1"/>
                        <a:t>pelajaran</a:t>
                      </a:r>
                      <a:r>
                        <a:rPr lang="en-US" dirty="0"/>
                        <a:t>.</a:t>
                      </a:r>
                      <a:endParaRPr b="0" i="0" u="none" strike="noStrike" cap="none" dirty="0">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r h="619525">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Why</a:t>
                      </a:r>
                      <a:endParaRPr/>
                    </a:p>
                  </a:txBody>
                  <a:tcPr marL="7625" marR="7625" marT="7625" marB="0" anchor="ctr"/>
                </a:tc>
                <a:tc>
                  <a:txBody>
                    <a:bodyPr/>
                    <a:lstStyle/>
                    <a:p>
                      <a:pPr marL="342900" marR="0" lvl="0" indent="-342900" algn="l" rtl="0">
                        <a:lnSpc>
                          <a:spcPct val="100000"/>
                        </a:lnSpc>
                        <a:spcBef>
                          <a:spcPts val="0"/>
                        </a:spcBef>
                        <a:spcAft>
                          <a:spcPts val="0"/>
                        </a:spcAft>
                        <a:buAutoNum type="arabicParenR"/>
                      </a:pP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literasi</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seperti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berbagai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macam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bahan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bacaan</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menuliskan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gagasan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atau</a:t>
                      </a:r>
                      <a:r>
                        <a:rPr lang="en-US" b="0" i="0" u="none" strike="noStrike" cap="none" dirty="0">
                          <a:solidFill>
                            <a:srgbClr val="000000"/>
                          </a:solidFill>
                          <a:latin typeface="Arial"/>
                          <a:ea typeface="Arial"/>
                          <a:cs typeface="Arial"/>
                          <a:sym typeface="Arial"/>
                        </a:rPr>
                        <a:t> ide yang </a:t>
                      </a:r>
                      <a:r>
                        <a:rPr lang="en-US" b="0" i="0" u="none" strike="noStrike" cap="none" dirty="0" err="1">
                          <a:solidFill>
                            <a:srgbClr val="000000"/>
                          </a:solidFill>
                          <a:latin typeface="Arial"/>
                          <a:ea typeface="Arial"/>
                          <a:cs typeface="Arial"/>
                          <a:sym typeface="Arial"/>
                        </a:rPr>
                        <a:t>dimiliki</a:t>
                      </a:r>
                      <a:r>
                        <a:rPr lang="en-US" b="0" i="0" u="none" strike="noStrike" cap="none" dirty="0">
                          <a:solidFill>
                            <a:srgbClr val="000000"/>
                          </a:solidFill>
                          <a:latin typeface="Arial"/>
                          <a:ea typeface="Arial"/>
                          <a:cs typeface="Arial"/>
                          <a:sym typeface="Arial"/>
                        </a:rPr>
                        <a:t> oleh </a:t>
                      </a:r>
                      <a:r>
                        <a:rPr lang="en-US" b="0" i="0" u="none" strike="noStrike" cap="none" dirty="0" err="1">
                          <a:solidFill>
                            <a:srgbClr val="000000"/>
                          </a:solidFill>
                          <a:latin typeface="Arial"/>
                          <a:ea typeface="Arial"/>
                          <a:cs typeface="Arial"/>
                          <a:sym typeface="Arial"/>
                        </a:rPr>
                        <a:t>siswa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merupakan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penting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dalam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menciptakan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iklim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belajar</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di </a:t>
                      </a:r>
                      <a:r>
                        <a:rPr lang="en-US" b="0" i="0" u="none" strike="noStrike" cap="none" dirty="0" err="1">
                          <a:solidFill>
                            <a:srgbClr val="000000"/>
                          </a:solidFill>
                          <a:latin typeface="Arial"/>
                          <a:ea typeface="Arial"/>
                          <a:cs typeface="Arial"/>
                          <a:sym typeface="Arial"/>
                        </a:rPr>
                        <a:t>kelas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meningkatkan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mutu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siswa-siswa</a:t>
                      </a:r>
                      <a:r>
                        <a:rPr lang="en-US" b="0" i="0" u="none" strike="noStrike" cap="none" dirty="0">
                          <a:solidFill>
                            <a:srgbClr val="000000"/>
                          </a:solidFill>
                          <a:latin typeface="Arial"/>
                          <a:ea typeface="Arial"/>
                          <a:cs typeface="Arial"/>
                          <a:sym typeface="Arial"/>
                        </a:rPr>
                        <a:t>. </a:t>
                      </a:r>
                    </a:p>
                    <a:p>
                      <a:pPr marL="342900" marR="0" lvl="0" indent="-342900" algn="l" rtl="0">
                        <a:lnSpc>
                          <a:spcPct val="100000"/>
                        </a:lnSpc>
                        <a:spcBef>
                          <a:spcPts val="0"/>
                        </a:spcBef>
                        <a:spcAft>
                          <a:spcPts val="0"/>
                        </a:spcAft>
                        <a:buAutoNum type="arabicParenR"/>
                      </a:pPr>
                      <a:r>
                        <a:rPr lang="en-US" b="0" i="0" u="none" strike="noStrike" cap="none" dirty="0">
                          <a:solidFill>
                            <a:srgbClr val="000000"/>
                          </a:solidFill>
                          <a:latin typeface="Arial"/>
                          <a:ea typeface="Arial"/>
                          <a:cs typeface="Arial"/>
                          <a:sym typeface="Arial"/>
                        </a:rPr>
                        <a:t>Karena </a:t>
                      </a:r>
                      <a:r>
                        <a:rPr lang="en-US" b="0" i="0" u="none" strike="noStrike" cap="none" dirty="0" err="1">
                          <a:solidFill>
                            <a:srgbClr val="000000"/>
                          </a:solidFill>
                          <a:latin typeface="Arial"/>
                          <a:ea typeface="Arial"/>
                          <a:cs typeface="Arial"/>
                          <a:sym typeface="Arial"/>
                        </a:rPr>
                        <a:t>penggunaan</a:t>
                      </a:r>
                      <a:r>
                        <a:rPr lang="en-US" b="0" i="0" u="none" strike="noStrike" cap="none" dirty="0">
                          <a:solidFill>
                            <a:srgbClr val="000000"/>
                          </a:solidFill>
                          <a:latin typeface="Arial"/>
                          <a:ea typeface="Arial"/>
                          <a:cs typeface="Arial"/>
                          <a:sym typeface="Arial"/>
                        </a:rPr>
                        <a:t> media </a:t>
                      </a:r>
                      <a:r>
                        <a:rPr lang="en-US" b="0" i="0" u="none" strike="noStrike" cap="none" dirty="0" err="1">
                          <a:solidFill>
                            <a:srgbClr val="000000"/>
                          </a:solidFill>
                          <a:latin typeface="Arial"/>
                          <a:ea typeface="Arial"/>
                          <a:cs typeface="Arial"/>
                          <a:sym typeface="Arial"/>
                        </a:rPr>
                        <a:t>pembelajaran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dapat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membantu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siswa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materi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pelajaran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dengan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lebih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mudah</a:t>
                      </a:r>
                      <a:r>
                        <a:rPr lang="en-US" b="0" i="0" u="none" strike="noStrike" cap="none" dirty="0">
                          <a:solidFill>
                            <a:srgbClr val="000000"/>
                          </a:solidFill>
                          <a:latin typeface="Arial"/>
                          <a:ea typeface="Arial"/>
                          <a:cs typeface="Arial"/>
                          <a:sym typeface="Arial"/>
                        </a:rPr>
                        <a:t>.</a:t>
                      </a:r>
                    </a:p>
                  </a:txBody>
                  <a:tcPr marL="7625" marR="7625" marT="7625" marB="0" anchor="ctr"/>
                </a:tc>
                <a:extLst>
                  <a:ext uri="{0D108BD9-81ED-4DB2-BD59-A6C34878D82A}">
                    <a16:rowId xmlns:a16="http://schemas.microsoft.com/office/drawing/2014/main" val="10003"/>
                  </a:ext>
                </a:extLst>
              </a:tr>
              <a:tr h="512138">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Who</a:t>
                      </a:r>
                      <a:endParaRPr b="0"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dirty="0">
                          <a:solidFill>
                            <a:srgbClr val="000000"/>
                          </a:solidFill>
                        </a:rPr>
                        <a:t>Oleh </a:t>
                      </a:r>
                      <a:r>
                        <a:rPr lang="en-US" dirty="0" err="1">
                          <a:solidFill>
                            <a:srgbClr val="000000"/>
                          </a:solidFill>
                        </a:rPr>
                        <a:t>karena</a:t>
                      </a:r>
                      <a:r>
                        <a:rPr lang="en-US" dirty="0">
                          <a:solidFill>
                            <a:srgbClr val="000000"/>
                          </a:solidFill>
                        </a:rPr>
                        <a:t> </a:t>
                      </a:r>
                      <a:r>
                        <a:rPr lang="en-US" dirty="0" err="1">
                          <a:solidFill>
                            <a:srgbClr val="000000"/>
                          </a:solidFill>
                        </a:rPr>
                        <a:t>itu</a:t>
                      </a:r>
                      <a:r>
                        <a:rPr lang="en-US" dirty="0">
                          <a:solidFill>
                            <a:srgbClr val="000000"/>
                          </a:solidFill>
                        </a:rPr>
                        <a:t> guru </a:t>
                      </a:r>
                      <a:r>
                        <a:rPr lang="en-US" dirty="0" err="1">
                          <a:solidFill>
                            <a:srgbClr val="000000"/>
                          </a:solidFill>
                        </a:rPr>
                        <a:t>perlu</a:t>
                      </a:r>
                      <a:r>
                        <a:rPr lang="en-US" dirty="0">
                          <a:solidFill>
                            <a:srgbClr val="000000"/>
                          </a:solidFill>
                        </a:rPr>
                        <a:t>:</a:t>
                      </a:r>
                      <a:endParaRPr b="0" i="0" u="none" strike="noStrike" cap="none" dirty="0">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89544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pic>
        <p:nvPicPr>
          <p:cNvPr id="767" name="Google Shape;767;p35"/>
          <p:cNvPicPr preferRelativeResize="0"/>
          <p:nvPr/>
        </p:nvPicPr>
        <p:blipFill rotWithShape="1">
          <a:blip r:embed="rId3">
            <a:alphaModFix/>
          </a:blip>
          <a:srcRect b="74630"/>
          <a:stretch/>
        </p:blipFill>
        <p:spPr>
          <a:xfrm>
            <a:off x="-1" y="225973"/>
            <a:ext cx="12192001" cy="874603"/>
          </a:xfrm>
          <a:prstGeom prst="rect">
            <a:avLst/>
          </a:prstGeom>
          <a:noFill/>
          <a:ln>
            <a:noFill/>
          </a:ln>
        </p:spPr>
      </p:pic>
      <p:graphicFrame>
        <p:nvGraphicFramePr>
          <p:cNvPr id="768" name="Google Shape;768;p35"/>
          <p:cNvGraphicFramePr/>
          <p:nvPr>
            <p:extLst>
              <p:ext uri="{D42A27DB-BD31-4B8C-83A1-F6EECF244321}">
                <p14:modId xmlns:p14="http://schemas.microsoft.com/office/powerpoint/2010/main" val="2188740143"/>
              </p:ext>
            </p:extLst>
          </p:nvPr>
        </p:nvGraphicFramePr>
        <p:xfrm>
          <a:off x="0" y="1013490"/>
          <a:ext cx="12192000" cy="6251216"/>
        </p:xfrm>
        <a:graphic>
          <a:graphicData uri="http://schemas.openxmlformats.org/drawingml/2006/table">
            <a:tbl>
              <a:tblPr firstRow="1" bandRow="1">
                <a:noFill/>
                <a:tableStyleId>{9B9B1C01-E3DD-44C6-B815-87C48FDC1E2B}</a:tableStyleId>
              </a:tblPr>
              <a:tblGrid>
                <a:gridCol w="1575256">
                  <a:extLst>
                    <a:ext uri="{9D8B030D-6E8A-4147-A177-3AD203B41FA5}">
                      <a16:colId xmlns:a16="http://schemas.microsoft.com/office/drawing/2014/main" val="20000"/>
                    </a:ext>
                  </a:extLst>
                </a:gridCol>
                <a:gridCol w="10616744">
                  <a:extLst>
                    <a:ext uri="{9D8B030D-6E8A-4147-A177-3AD203B41FA5}">
                      <a16:colId xmlns:a16="http://schemas.microsoft.com/office/drawing/2014/main" val="20001"/>
                    </a:ext>
                  </a:extLst>
                </a:gridCol>
              </a:tblGrid>
              <a:tr h="458103">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PROSES PEMBELAJARAN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1144777">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dirty="0" err="1">
                          <a:latin typeface="Arial"/>
                          <a:ea typeface="Arial"/>
                          <a:cs typeface="Arial"/>
                          <a:sym typeface="Arial"/>
                        </a:rPr>
                        <a:t>Butir</a:t>
                      </a:r>
                      <a:r>
                        <a:rPr lang="en-US" b="0" i="0" u="none" strike="noStrike" cap="none" dirty="0">
                          <a:latin typeface="Arial"/>
                          <a:ea typeface="Arial"/>
                          <a:cs typeface="Arial"/>
                          <a:sym typeface="Arial"/>
                        </a:rPr>
                        <a:t> 16 pada sub </a:t>
                      </a:r>
                      <a:r>
                        <a:rPr lang="en-US" b="0" i="0" u="none" strike="noStrike" cap="none" dirty="0" err="1">
                          <a:latin typeface="Arial"/>
                          <a:ea typeface="Arial"/>
                          <a:cs typeface="Arial"/>
                          <a:sym typeface="Arial"/>
                        </a:rPr>
                        <a:t>komponen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iklim</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belajar</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sangat</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rendah</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hal</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ini</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diduga</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berkorelasi</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dengan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komponen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mutu</a:t>
                      </a:r>
                      <a:r>
                        <a:rPr lang="en-US" b="0" i="0" u="none" strike="noStrike" cap="none" dirty="0">
                          <a:latin typeface="Arial"/>
                          <a:ea typeface="Arial"/>
                          <a:cs typeface="Arial"/>
                          <a:sym typeface="Arial"/>
                        </a:rPr>
                        <a:t> guru, sub </a:t>
                      </a:r>
                      <a:r>
                        <a:rPr lang="en-US" b="0" i="0" u="none" strike="noStrike" cap="none" dirty="0" err="1">
                          <a:latin typeface="Arial"/>
                          <a:ea typeface="Arial"/>
                          <a:cs typeface="Arial"/>
                          <a:sym typeface="Arial"/>
                        </a:rPr>
                        <a:t>komponen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pengembangan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profesi</a:t>
                      </a:r>
                      <a:r>
                        <a:rPr lang="en-US" b="0" i="0" u="none" strike="noStrike" cap="none" dirty="0">
                          <a:latin typeface="Arial"/>
                          <a:ea typeface="Arial"/>
                          <a:cs typeface="Arial"/>
                          <a:sym typeface="Arial"/>
                        </a:rPr>
                        <a:t> guru, </a:t>
                      </a:r>
                      <a:r>
                        <a:rPr lang="en-US" b="0" i="0" u="none" strike="noStrike" cap="none" dirty="0" err="1">
                          <a:latin typeface="Arial"/>
                          <a:ea typeface="Arial"/>
                          <a:cs typeface="Arial"/>
                          <a:sym typeface="Arial"/>
                        </a:rPr>
                        <a:t>butir</a:t>
                      </a:r>
                      <a:r>
                        <a:rPr lang="en-US" b="0" i="0" u="none" strike="noStrike" cap="none" dirty="0">
                          <a:latin typeface="Arial"/>
                          <a:ea typeface="Arial"/>
                          <a:cs typeface="Arial"/>
                          <a:sym typeface="Arial"/>
                        </a:rPr>
                        <a:t> 21 (</a:t>
                      </a:r>
                      <a:r>
                        <a:rPr lang="en-US" b="0" i="0" u="none" strike="noStrike" cap="none" dirty="0" err="1">
                          <a:latin typeface="Arial"/>
                          <a:ea typeface="Arial"/>
                          <a:cs typeface="Arial"/>
                          <a:sym typeface="Arial"/>
                        </a:rPr>
                        <a:t>Melakukan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pengembangan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profesi</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berkelanjutan</a:t>
                      </a:r>
                      <a:r>
                        <a:rPr lang="en-US" b="0" i="0" u="none" strike="noStrike" cap="none" dirty="0">
                          <a:latin typeface="Arial"/>
                          <a:ea typeface="Arial"/>
                          <a:cs typeface="Arial"/>
                          <a:sym typeface="Arial"/>
                        </a:rPr>
                        <a:t>)</a:t>
                      </a:r>
                      <a:endParaRPr dirty="0"/>
                    </a:p>
                    <a:p>
                      <a:pPr marL="228600" marR="0" lvl="0" indent="-241300" algn="l" rtl="0">
                        <a:lnSpc>
                          <a:spcPct val="100000"/>
                        </a:lnSpc>
                        <a:spcBef>
                          <a:spcPts val="0"/>
                        </a:spcBef>
                        <a:spcAft>
                          <a:spcPts val="0"/>
                        </a:spcAft>
                        <a:buClr>
                          <a:srgbClr val="000000"/>
                        </a:buClr>
                        <a:buSzPts val="1400"/>
                        <a:buFont typeface="Arial"/>
                        <a:buAutoNum type="arabicParenR"/>
                      </a:pPr>
                      <a:r>
                        <a:rPr lang="en-US" b="0" i="0" u="none" strike="noStrike" cap="none" dirty="0" err="1">
                          <a:latin typeface="Arial"/>
                          <a:ea typeface="Arial"/>
                          <a:cs typeface="Arial"/>
                          <a:sym typeface="Arial"/>
                        </a:rPr>
                        <a:t>Butir</a:t>
                      </a:r>
                      <a:r>
                        <a:rPr lang="en-US" b="0" i="0" u="none" strike="noStrike" cap="none" dirty="0">
                          <a:latin typeface="Arial"/>
                          <a:ea typeface="Arial"/>
                          <a:cs typeface="Arial"/>
                          <a:sym typeface="Arial"/>
                        </a:rPr>
                        <a:t> 18 pada sub </a:t>
                      </a:r>
                      <a:r>
                        <a:rPr lang="en-US" b="0" i="0" u="none" strike="noStrike" cap="none" dirty="0" err="1">
                          <a:latin typeface="Arial"/>
                          <a:ea typeface="Arial"/>
                          <a:cs typeface="Arial"/>
                          <a:sym typeface="Arial"/>
                        </a:rPr>
                        <a:t>komponen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pemanfaatan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sarana</a:t>
                      </a:r>
                      <a:r>
                        <a:rPr lang="en-US" b="0" i="0" u="none" strike="noStrike" cap="none" dirty="0">
                          <a:latin typeface="Arial"/>
                          <a:ea typeface="Arial"/>
                          <a:cs typeface="Arial"/>
                          <a:sym typeface="Arial"/>
                        </a:rPr>
                        <a:t> dan </a:t>
                      </a:r>
                      <a:r>
                        <a:rPr lang="en-US" b="0" i="0" u="none" strike="noStrike" cap="none" dirty="0" err="1">
                          <a:latin typeface="Arial"/>
                          <a:ea typeface="Arial"/>
                          <a:cs typeface="Arial"/>
                          <a:sym typeface="Arial"/>
                        </a:rPr>
                        <a:t>prasarana</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penunjang</a:t>
                      </a:r>
                      <a:r>
                        <a:rPr lang="en-US" b="0" i="0" u="none" strike="noStrike" cap="none" dirty="0">
                          <a:latin typeface="Arial"/>
                          <a:ea typeface="Arial"/>
                          <a:cs typeface="Arial"/>
                          <a:sym typeface="Arial"/>
                        </a:rPr>
                        <a:t> proses </a:t>
                      </a:r>
                      <a:r>
                        <a:rPr lang="en-US" b="0" i="0" u="none" strike="noStrike" cap="none" dirty="0" err="1">
                          <a:latin typeface="Arial"/>
                          <a:ea typeface="Arial"/>
                          <a:cs typeface="Arial"/>
                          <a:sym typeface="Arial"/>
                        </a:rPr>
                        <a:t>pembelajaran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sangat</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rendah</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hal</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ini</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diduga</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berkorelasi</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dengan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butir</a:t>
                      </a:r>
                      <a:r>
                        <a:rPr lang="en-US" b="0" i="0" u="none" strike="noStrike" cap="none" dirty="0">
                          <a:latin typeface="Arial"/>
                          <a:ea typeface="Arial"/>
                          <a:cs typeface="Arial"/>
                          <a:sym typeface="Arial"/>
                        </a:rPr>
                        <a:t> 21 (</a:t>
                      </a:r>
                      <a:r>
                        <a:rPr lang="en-US" b="0" i="0" u="none" strike="noStrike" cap="none" dirty="0" err="1">
                          <a:latin typeface="Arial"/>
                          <a:ea typeface="Arial"/>
                          <a:cs typeface="Arial"/>
                          <a:sym typeface="Arial"/>
                        </a:rPr>
                        <a:t>Melakukan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pengembangan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profesi</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berkelanjutan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butir</a:t>
                      </a:r>
                      <a:r>
                        <a:rPr lang="en-US" b="0" i="0" u="none" strike="noStrike" cap="none" dirty="0">
                          <a:latin typeface="Arial"/>
                          <a:ea typeface="Arial"/>
                          <a:cs typeface="Arial"/>
                          <a:sym typeface="Arial"/>
                        </a:rPr>
                        <a:t> 30 pada sub </a:t>
                      </a:r>
                      <a:r>
                        <a:rPr lang="en-US" b="0" i="0" u="none" strike="noStrike" cap="none" dirty="0" err="1">
                          <a:latin typeface="Arial"/>
                          <a:ea typeface="Arial"/>
                          <a:cs typeface="Arial"/>
                          <a:sym typeface="Arial"/>
                        </a:rPr>
                        <a:t>komponen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Pengelolaan</a:t>
                      </a:r>
                      <a:r>
                        <a:rPr lang="en-US" b="0" i="0" u="none" strike="noStrike" cap="none" dirty="0">
                          <a:latin typeface="Arial"/>
                          <a:ea typeface="Arial"/>
                          <a:cs typeface="Arial"/>
                          <a:sym typeface="Arial"/>
                        </a:rPr>
                        <a:t> Guru dan Tenaga </a:t>
                      </a:r>
                      <a:r>
                        <a:rPr lang="en-US" b="0" i="0" u="none" strike="noStrike" cap="none" dirty="0" err="1">
                          <a:latin typeface="Arial"/>
                          <a:ea typeface="Arial"/>
                          <a:cs typeface="Arial"/>
                          <a:sym typeface="Arial"/>
                        </a:rPr>
                        <a:t>Kependidikan</a:t>
                      </a:r>
                      <a:r>
                        <a:rPr lang="en-US" b="0" i="0" u="none" strike="noStrike" cap="none" dirty="0">
                          <a:latin typeface="Arial"/>
                          <a:ea typeface="Arial"/>
                          <a:cs typeface="Arial"/>
                          <a:sym typeface="Arial"/>
                        </a:rPr>
                        <a:t> dan 31 pada sub </a:t>
                      </a:r>
                      <a:r>
                        <a:rPr lang="en-US" b="0" i="0" u="none" strike="noStrike" cap="none" dirty="0" err="1">
                          <a:latin typeface="Arial"/>
                          <a:ea typeface="Arial"/>
                          <a:cs typeface="Arial"/>
                          <a:sym typeface="Arial"/>
                        </a:rPr>
                        <a:t>komponen</a:t>
                      </a:r>
                      <a:r>
                        <a:rPr lang="en-US" b="0" i="0" u="none" strike="noStrike" cap="none" dirty="0">
                          <a:latin typeface="Arial"/>
                          <a:ea typeface="Arial"/>
                          <a:cs typeface="Arial"/>
                          <a:sym typeface="Arial"/>
                        </a:rPr>
                        <a:t> </a:t>
                      </a:r>
                      <a:r>
                        <a:rPr lang="en-US" b="0" i="0" u="none" strike="noStrike" cap="none" dirty="0" err="1">
                          <a:latin typeface="Arial"/>
                          <a:ea typeface="Arial"/>
                          <a:cs typeface="Arial"/>
                          <a:sym typeface="Arial"/>
                        </a:rPr>
                        <a:t>Pengelolaan</a:t>
                      </a:r>
                      <a:r>
                        <a:rPr lang="en-US" b="0" i="0" u="none" strike="noStrike" cap="none" dirty="0">
                          <a:latin typeface="Arial"/>
                          <a:ea typeface="Arial"/>
                          <a:cs typeface="Arial"/>
                          <a:sym typeface="Arial"/>
                        </a:rPr>
                        <a:t> Sarana </a:t>
                      </a:r>
                      <a:r>
                        <a:rPr lang="en-US" b="0" i="0" u="none" strike="noStrike" cap="none" dirty="0" err="1">
                          <a:latin typeface="Arial"/>
                          <a:ea typeface="Arial"/>
                          <a:cs typeface="Arial"/>
                          <a:sym typeface="Arial"/>
                        </a:rPr>
                        <a:t>Prasarana</a:t>
                      </a:r>
                      <a:endParaRPr dirty="0"/>
                    </a:p>
                  </a:txBody>
                  <a:tcPr marL="6125" marR="6125" marT="6125" marB="0" anchor="ctr"/>
                </a:tc>
                <a:extLst>
                  <a:ext uri="{0D108BD9-81ED-4DB2-BD59-A6C34878D82A}">
                    <a16:rowId xmlns:a16="http://schemas.microsoft.com/office/drawing/2014/main" val="10001"/>
                  </a:ext>
                </a:extLst>
              </a:tr>
              <a:tr h="761314">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1) Salah </a:t>
                      </a:r>
                      <a:r>
                        <a:rPr lang="en-US" dirty="0" err="1"/>
                        <a:t>satu</a:t>
                      </a:r>
                      <a:r>
                        <a:rPr lang="en-US" dirty="0"/>
                        <a:t> </a:t>
                      </a:r>
                      <a:r>
                        <a:rPr lang="en-US" dirty="0" err="1"/>
                        <a:t>faktor</a:t>
                      </a:r>
                      <a:r>
                        <a:rPr lang="en-US" dirty="0"/>
                        <a:t> yang </a:t>
                      </a:r>
                      <a:r>
                        <a:rPr lang="en-US" dirty="0" err="1"/>
                        <a:t>mendukung</a:t>
                      </a:r>
                      <a:r>
                        <a:rPr lang="en-US" dirty="0"/>
                        <a:t> </a:t>
                      </a:r>
                      <a:r>
                        <a:rPr lang="en-US" dirty="0" err="1"/>
                        <a:t>adanya</a:t>
                      </a:r>
                      <a:r>
                        <a:rPr lang="en-US" dirty="0"/>
                        <a:t> </a:t>
                      </a:r>
                      <a:r>
                        <a:rPr lang="en-US" dirty="0" err="1"/>
                        <a:t>iklim</a:t>
                      </a:r>
                      <a:r>
                        <a:rPr lang="en-US" dirty="0"/>
                        <a:t> </a:t>
                      </a:r>
                      <a:r>
                        <a:rPr lang="en-US" dirty="0" err="1"/>
                        <a:t>belajar</a:t>
                      </a:r>
                      <a:r>
                        <a:rPr lang="en-US" dirty="0"/>
                        <a:t> yang </a:t>
                      </a:r>
                      <a:r>
                        <a:rPr lang="en-US" dirty="0" err="1"/>
                        <a:t>baik</a:t>
                      </a:r>
                      <a:r>
                        <a:rPr lang="en-US" dirty="0"/>
                        <a:t> di </a:t>
                      </a:r>
                      <a:r>
                        <a:rPr lang="en-US" dirty="0" err="1"/>
                        <a:t>kelas</a:t>
                      </a:r>
                      <a:r>
                        <a:rPr lang="en-US" dirty="0"/>
                        <a:t> </a:t>
                      </a:r>
                      <a:r>
                        <a:rPr lang="en-US" dirty="0" err="1"/>
                        <a:t>adalah</a:t>
                      </a:r>
                      <a:r>
                        <a:rPr lang="en-US" dirty="0"/>
                        <a:t> </a:t>
                      </a:r>
                      <a:r>
                        <a:rPr lang="en-US" dirty="0" err="1"/>
                        <a:t>dengan</a:t>
                      </a:r>
                      <a:r>
                        <a:rPr lang="en-US" dirty="0"/>
                        <a:t> </a:t>
                      </a:r>
                      <a:r>
                        <a:rPr lang="en-US" dirty="0" err="1"/>
                        <a:t>cara</a:t>
                      </a:r>
                      <a:r>
                        <a:rPr lang="en-US" dirty="0"/>
                        <a:t> guru </a:t>
                      </a:r>
                      <a:r>
                        <a:rPr lang="en-US" dirty="0" err="1"/>
                        <a:t>melakukan</a:t>
                      </a:r>
                      <a:r>
                        <a:rPr lang="en-US" dirty="0"/>
                        <a:t> </a:t>
                      </a:r>
                      <a:r>
                        <a:rPr lang="en-US" dirty="0" err="1"/>
                        <a:t>pembiasaan</a:t>
                      </a:r>
                      <a:r>
                        <a:rPr lang="en-US" dirty="0"/>
                        <a:t> </a:t>
                      </a:r>
                      <a:r>
                        <a:rPr lang="en-US" dirty="0" err="1"/>
                        <a:t>literasi</a:t>
                      </a:r>
                      <a:r>
                        <a:rPr lang="en-US" dirty="0"/>
                        <a:t> </a:t>
                      </a:r>
                      <a:r>
                        <a:rPr lang="en-US" dirty="0" err="1"/>
                        <a:t>membaca</a:t>
                      </a:r>
                      <a:r>
                        <a:rPr lang="en-US" dirty="0"/>
                        <a:t> dan </a:t>
                      </a:r>
                      <a:r>
                        <a:rPr lang="en-US" dirty="0" err="1"/>
                        <a:t>menulis</a:t>
                      </a:r>
                      <a:r>
                        <a:rPr lang="en-US" dirty="0"/>
                        <a:t> di </a:t>
                      </a:r>
                      <a:r>
                        <a:rPr lang="en-US" dirty="0" err="1"/>
                        <a:t>sekolah</a:t>
                      </a:r>
                      <a:r>
                        <a:rPr lang="en-US" dirty="0"/>
                        <a:t>/madrasah yang </a:t>
                      </a:r>
                      <a:r>
                        <a:rPr lang="en-US" dirty="0" err="1"/>
                        <a:t>berdampak</a:t>
                      </a:r>
                      <a:r>
                        <a:rPr lang="en-US" dirty="0"/>
                        <a:t> pada (1) </a:t>
                      </a:r>
                      <a:r>
                        <a:rPr lang="en-US" dirty="0" err="1"/>
                        <a:t>terbentuknya</a:t>
                      </a:r>
                      <a:r>
                        <a:rPr lang="en-US" dirty="0"/>
                        <a:t> </a:t>
                      </a:r>
                      <a:r>
                        <a:rPr lang="en-US" dirty="0" err="1"/>
                        <a:t>budaya</a:t>
                      </a:r>
                      <a:r>
                        <a:rPr lang="en-US" dirty="0"/>
                        <a:t> </a:t>
                      </a:r>
                      <a:r>
                        <a:rPr lang="en-US" dirty="0" err="1"/>
                        <a:t>membaca</a:t>
                      </a:r>
                      <a:r>
                        <a:rPr lang="en-US" dirty="0"/>
                        <a:t> dan </a:t>
                      </a:r>
                      <a:r>
                        <a:rPr lang="en-US" dirty="0" err="1"/>
                        <a:t>menulis</a:t>
                      </a:r>
                      <a:r>
                        <a:rPr lang="en-US" dirty="0"/>
                        <a:t> di </a:t>
                      </a:r>
                      <a:r>
                        <a:rPr lang="en-US" dirty="0" err="1"/>
                        <a:t>luar</a:t>
                      </a:r>
                      <a:r>
                        <a:rPr lang="en-US" dirty="0"/>
                        <a:t> </a:t>
                      </a:r>
                      <a:r>
                        <a:rPr lang="en-US" dirty="0" err="1"/>
                        <a:t>kelas</a:t>
                      </a:r>
                      <a:r>
                        <a:rPr lang="en-US" dirty="0"/>
                        <a:t>, (2) </a:t>
                      </a:r>
                      <a:r>
                        <a:rPr lang="en-US" dirty="0" err="1"/>
                        <a:t>menghasilkan</a:t>
                      </a:r>
                      <a:r>
                        <a:rPr lang="en-US" dirty="0"/>
                        <a:t> </a:t>
                      </a:r>
                      <a:r>
                        <a:rPr lang="en-US" dirty="0" err="1"/>
                        <a:t>karya-karya</a:t>
                      </a:r>
                      <a:r>
                        <a:rPr lang="en-US" dirty="0"/>
                        <a:t> </a:t>
                      </a:r>
                      <a:r>
                        <a:rPr lang="en-US" dirty="0" err="1"/>
                        <a:t>literasi</a:t>
                      </a:r>
                      <a:r>
                        <a:rPr lang="en-US" dirty="0"/>
                        <a:t> </a:t>
                      </a:r>
                      <a:r>
                        <a:rPr lang="en-US" dirty="0" err="1"/>
                        <a:t>seperti</a:t>
                      </a:r>
                      <a:r>
                        <a:rPr lang="en-US" dirty="0"/>
                        <a:t> </a:t>
                      </a:r>
                      <a:r>
                        <a:rPr lang="en-US" dirty="0" err="1"/>
                        <a:t>majalah</a:t>
                      </a:r>
                      <a:r>
                        <a:rPr lang="en-US" dirty="0"/>
                        <a:t> </a:t>
                      </a:r>
                      <a:r>
                        <a:rPr lang="en-US" dirty="0" err="1"/>
                        <a:t>dinding</a:t>
                      </a:r>
                      <a:r>
                        <a:rPr lang="en-US" dirty="0"/>
                        <a:t>, </a:t>
                      </a:r>
                      <a:r>
                        <a:rPr lang="en-US" dirty="0" err="1"/>
                        <a:t>cerpen</a:t>
                      </a:r>
                      <a:r>
                        <a:rPr lang="en-US" dirty="0"/>
                        <a:t>, dan </a:t>
                      </a:r>
                      <a:r>
                        <a:rPr lang="en-US" dirty="0" err="1"/>
                        <a:t>karya</a:t>
                      </a:r>
                      <a:r>
                        <a:rPr lang="en-US" dirty="0"/>
                        <a:t> </a:t>
                      </a:r>
                      <a:r>
                        <a:rPr lang="en-US" dirty="0" err="1"/>
                        <a:t>tulis</a:t>
                      </a:r>
                      <a:r>
                        <a:rPr lang="en-US" dirty="0"/>
                        <a:t> </a:t>
                      </a:r>
                      <a:r>
                        <a:rPr lang="en-US" dirty="0" err="1"/>
                        <a:t>lainnya</a:t>
                      </a:r>
                      <a:r>
                        <a:rPr lang="en-US" dirty="0"/>
                        <a:t>, dan (3) </a:t>
                      </a:r>
                      <a:r>
                        <a:rPr lang="en-US" dirty="0" err="1"/>
                        <a:t>terpublikasinya</a:t>
                      </a:r>
                      <a:r>
                        <a:rPr lang="en-US" dirty="0"/>
                        <a:t> </a:t>
                      </a:r>
                      <a:r>
                        <a:rPr lang="en-US" dirty="0" err="1"/>
                        <a:t>karya</a:t>
                      </a:r>
                      <a:r>
                        <a:rPr lang="en-US" dirty="0"/>
                        <a:t> </a:t>
                      </a:r>
                      <a:r>
                        <a:rPr lang="en-US" dirty="0" err="1"/>
                        <a:t>literasi</a:t>
                      </a:r>
                      <a:r>
                        <a:rPr lang="en-US" dirty="0"/>
                        <a:t> </a:t>
                      </a:r>
                      <a:r>
                        <a:rPr lang="en-US" dirty="0" err="1"/>
                        <a:t>siswa</a:t>
                      </a:r>
                      <a:r>
                        <a:rPr lang="en-US" dirty="0"/>
                        <a:t> di </a:t>
                      </a:r>
                      <a:r>
                        <a:rPr lang="en-US" dirty="0" err="1"/>
                        <a:t>masyarakat</a:t>
                      </a:r>
                      <a:r>
                        <a:rPr lang="en-US" dirty="0"/>
                        <a:t>.  </a:t>
                      </a:r>
                    </a:p>
                    <a:p>
                      <a:pPr marL="0" marR="0" lvl="0" indent="0" algn="l" rtl="0">
                        <a:lnSpc>
                          <a:spcPct val="100000"/>
                        </a:lnSpc>
                        <a:spcBef>
                          <a:spcPts val="0"/>
                        </a:spcBef>
                        <a:spcAft>
                          <a:spcPts val="0"/>
                        </a:spcAft>
                        <a:buNone/>
                      </a:pPr>
                      <a:endParaRPr lang="en-US" dirty="0"/>
                    </a:p>
                    <a:p>
                      <a:pPr marL="0" marR="0" lvl="0" indent="0" algn="l" rtl="0">
                        <a:lnSpc>
                          <a:spcPct val="100000"/>
                        </a:lnSpc>
                        <a:spcBef>
                          <a:spcPts val="0"/>
                        </a:spcBef>
                        <a:spcAft>
                          <a:spcPts val="0"/>
                        </a:spcAft>
                        <a:buNone/>
                      </a:pPr>
                      <a:r>
                        <a:rPr lang="en-US" dirty="0"/>
                        <a:t>2) </a:t>
                      </a:r>
                      <a:r>
                        <a:rPr lang="en-US" dirty="0" err="1"/>
                        <a:t>Penggunaan</a:t>
                      </a:r>
                      <a:r>
                        <a:rPr lang="en-US" dirty="0"/>
                        <a:t> </a:t>
                      </a:r>
                      <a:r>
                        <a:rPr lang="en-US" dirty="0" err="1"/>
                        <a:t>sarana</a:t>
                      </a:r>
                      <a:r>
                        <a:rPr lang="en-US" dirty="0"/>
                        <a:t> dan </a:t>
                      </a:r>
                      <a:r>
                        <a:rPr lang="en-US" dirty="0" err="1"/>
                        <a:t>pra</a:t>
                      </a:r>
                      <a:r>
                        <a:rPr lang="en-US" dirty="0"/>
                        <a:t> </a:t>
                      </a:r>
                      <a:r>
                        <a:rPr lang="en-US" dirty="0" err="1"/>
                        <a:t>sarana</a:t>
                      </a:r>
                      <a:r>
                        <a:rPr lang="en-US" dirty="0"/>
                        <a:t> </a:t>
                      </a:r>
                      <a:r>
                        <a:rPr lang="en-US" dirty="0" err="1"/>
                        <a:t>sebagai</a:t>
                      </a:r>
                      <a:r>
                        <a:rPr lang="en-US" dirty="0"/>
                        <a:t> media </a:t>
                      </a:r>
                      <a:r>
                        <a:rPr lang="en-US" dirty="0" err="1"/>
                        <a:t>pembelajaran</a:t>
                      </a:r>
                      <a:r>
                        <a:rPr lang="en-US" dirty="0"/>
                        <a:t> juga </a:t>
                      </a:r>
                      <a:r>
                        <a:rPr lang="en-US" dirty="0" err="1"/>
                        <a:t>diperlukan</a:t>
                      </a:r>
                      <a:r>
                        <a:rPr lang="en-US" dirty="0"/>
                        <a:t> pada </a:t>
                      </a:r>
                      <a:r>
                        <a:rPr lang="en-US" dirty="0" err="1"/>
                        <a:t>saat</a:t>
                      </a:r>
                      <a:r>
                        <a:rPr lang="en-US" dirty="0"/>
                        <a:t> guru </a:t>
                      </a:r>
                      <a:r>
                        <a:rPr lang="en-US" dirty="0" err="1"/>
                        <a:t>menjelaskan</a:t>
                      </a:r>
                      <a:r>
                        <a:rPr lang="en-US" dirty="0"/>
                        <a:t> </a:t>
                      </a:r>
                      <a:r>
                        <a:rPr lang="en-US" dirty="0" err="1"/>
                        <a:t>pelajaran</a:t>
                      </a:r>
                      <a:r>
                        <a:rPr lang="en-US" dirty="0"/>
                        <a:t>.</a:t>
                      </a:r>
                      <a:endParaRPr b="0" i="0" u="none" strike="noStrike" cap="none" dirty="0">
                        <a:latin typeface="Arial"/>
                        <a:ea typeface="Arial"/>
                        <a:cs typeface="Arial"/>
                        <a:sym typeface="Arial"/>
                      </a:endParaRPr>
                    </a:p>
                  </a:txBody>
                  <a:tcPr marL="73475" marR="73475" marT="36725" marB="36725" anchor="ctr"/>
                </a:tc>
                <a:extLst>
                  <a:ext uri="{0D108BD9-81ED-4DB2-BD59-A6C34878D82A}">
                    <a16:rowId xmlns:a16="http://schemas.microsoft.com/office/drawing/2014/main" val="10002"/>
                  </a:ext>
                </a:extLst>
              </a:tr>
              <a:tr h="611853">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Why</a:t>
                      </a:r>
                      <a:endParaRPr/>
                    </a:p>
                  </a:txBody>
                  <a:tcPr marL="7625" marR="7625" marT="7625" marB="0" anchor="ctr"/>
                </a:tc>
                <a:tc>
                  <a:txBody>
                    <a:bodyPr/>
                    <a:lstStyle/>
                    <a:p>
                      <a:pPr marL="342900" marR="0" lvl="0" indent="-342900" algn="l" rtl="0">
                        <a:lnSpc>
                          <a:spcPct val="100000"/>
                        </a:lnSpc>
                        <a:spcBef>
                          <a:spcPts val="0"/>
                        </a:spcBef>
                        <a:spcAft>
                          <a:spcPts val="0"/>
                        </a:spcAft>
                        <a:buAutoNum type="arabicParenR"/>
                      </a:pP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literasi</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seperti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berbagai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macam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bahan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bacaan</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menuliskan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gagasan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atau</a:t>
                      </a:r>
                      <a:r>
                        <a:rPr lang="en-US" b="0" i="0" u="none" strike="noStrike" cap="none" dirty="0">
                          <a:solidFill>
                            <a:srgbClr val="000000"/>
                          </a:solidFill>
                          <a:latin typeface="Arial"/>
                          <a:ea typeface="Arial"/>
                          <a:cs typeface="Arial"/>
                          <a:sym typeface="Arial"/>
                        </a:rPr>
                        <a:t> ide yang </a:t>
                      </a:r>
                      <a:r>
                        <a:rPr lang="en-US" b="0" i="0" u="none" strike="noStrike" cap="none" dirty="0" err="1">
                          <a:solidFill>
                            <a:srgbClr val="000000"/>
                          </a:solidFill>
                          <a:latin typeface="Arial"/>
                          <a:ea typeface="Arial"/>
                          <a:cs typeface="Arial"/>
                          <a:sym typeface="Arial"/>
                        </a:rPr>
                        <a:t>dimiliki</a:t>
                      </a:r>
                      <a:r>
                        <a:rPr lang="en-US" b="0" i="0" u="none" strike="noStrike" cap="none" dirty="0">
                          <a:solidFill>
                            <a:srgbClr val="000000"/>
                          </a:solidFill>
                          <a:latin typeface="Arial"/>
                          <a:ea typeface="Arial"/>
                          <a:cs typeface="Arial"/>
                          <a:sym typeface="Arial"/>
                        </a:rPr>
                        <a:t> oleh </a:t>
                      </a:r>
                      <a:r>
                        <a:rPr lang="en-US" b="0" i="0" u="none" strike="noStrike" cap="none" dirty="0" err="1">
                          <a:solidFill>
                            <a:srgbClr val="000000"/>
                          </a:solidFill>
                          <a:latin typeface="Arial"/>
                          <a:ea typeface="Arial"/>
                          <a:cs typeface="Arial"/>
                          <a:sym typeface="Arial"/>
                        </a:rPr>
                        <a:t>siswa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merupakan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kemampuan</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penting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dalam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menciptakan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iklim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belajar</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di </a:t>
                      </a:r>
                      <a:r>
                        <a:rPr lang="en-US" b="0" i="0" u="none" strike="noStrike" cap="none" dirty="0" err="1">
                          <a:solidFill>
                            <a:srgbClr val="000000"/>
                          </a:solidFill>
                          <a:latin typeface="Arial"/>
                          <a:ea typeface="Arial"/>
                          <a:cs typeface="Arial"/>
                          <a:sym typeface="Arial"/>
                        </a:rPr>
                        <a:t>kelas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meningkatkan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mutu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siswa-siswa</a:t>
                      </a:r>
                      <a:r>
                        <a:rPr lang="en-US" b="0" i="0" u="none" strike="noStrike" cap="none" dirty="0">
                          <a:solidFill>
                            <a:srgbClr val="000000"/>
                          </a:solidFill>
                          <a:latin typeface="Arial"/>
                          <a:ea typeface="Arial"/>
                          <a:cs typeface="Arial"/>
                          <a:sym typeface="Arial"/>
                        </a:rPr>
                        <a:t>. </a:t>
                      </a:r>
                    </a:p>
                    <a:p>
                      <a:pPr marL="342900" marR="0" lvl="0" indent="-342900" algn="l" rtl="0">
                        <a:lnSpc>
                          <a:spcPct val="100000"/>
                        </a:lnSpc>
                        <a:spcBef>
                          <a:spcPts val="0"/>
                        </a:spcBef>
                        <a:spcAft>
                          <a:spcPts val="0"/>
                        </a:spcAft>
                        <a:buAutoNum type="arabicParenR"/>
                      </a:pPr>
                      <a:r>
                        <a:rPr lang="en-US" b="0" i="0" u="none" strike="noStrike" cap="none" dirty="0">
                          <a:solidFill>
                            <a:srgbClr val="000000"/>
                          </a:solidFill>
                          <a:latin typeface="Arial"/>
                          <a:ea typeface="Arial"/>
                          <a:cs typeface="Arial"/>
                          <a:sym typeface="Arial"/>
                        </a:rPr>
                        <a:t>Karena </a:t>
                      </a:r>
                      <a:r>
                        <a:rPr lang="en-US" b="0" i="0" u="none" strike="noStrike" cap="none" dirty="0" err="1">
                          <a:solidFill>
                            <a:srgbClr val="000000"/>
                          </a:solidFill>
                          <a:latin typeface="Arial"/>
                          <a:ea typeface="Arial"/>
                          <a:cs typeface="Arial"/>
                          <a:sym typeface="Arial"/>
                        </a:rPr>
                        <a:t>penggunaan</a:t>
                      </a:r>
                      <a:r>
                        <a:rPr lang="en-US" b="0" i="0" u="none" strike="noStrike" cap="none" dirty="0">
                          <a:solidFill>
                            <a:srgbClr val="000000"/>
                          </a:solidFill>
                          <a:latin typeface="Arial"/>
                          <a:ea typeface="Arial"/>
                          <a:cs typeface="Arial"/>
                          <a:sym typeface="Arial"/>
                        </a:rPr>
                        <a:t> media </a:t>
                      </a:r>
                      <a:r>
                        <a:rPr lang="en-US" b="0" i="0" u="none" strike="noStrike" cap="none" dirty="0" err="1">
                          <a:solidFill>
                            <a:srgbClr val="000000"/>
                          </a:solidFill>
                          <a:latin typeface="Arial"/>
                          <a:ea typeface="Arial"/>
                          <a:cs typeface="Arial"/>
                          <a:sym typeface="Arial"/>
                        </a:rPr>
                        <a:t>pembelajaran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dapat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membantu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siswa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mengerti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materi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pelajaran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dengan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lebih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mudah</a:t>
                      </a:r>
                      <a:r>
                        <a:rPr lang="en-US" b="0" i="0" u="none" strike="noStrike" cap="none" dirty="0">
                          <a:solidFill>
                            <a:srgbClr val="000000"/>
                          </a:solidFill>
                          <a:latin typeface="Arial"/>
                          <a:ea typeface="Arial"/>
                          <a:cs typeface="Arial"/>
                          <a:sym typeface="Arial"/>
                        </a:rPr>
                        <a:t>.</a:t>
                      </a:r>
                    </a:p>
                  </a:txBody>
                  <a:tcPr marL="7625" marR="7625" marT="7625" marB="0" anchor="ctr"/>
                </a:tc>
                <a:extLst>
                  <a:ext uri="{0D108BD9-81ED-4DB2-BD59-A6C34878D82A}">
                    <a16:rowId xmlns:a16="http://schemas.microsoft.com/office/drawing/2014/main" val="10003"/>
                  </a:ext>
                </a:extLst>
              </a:tr>
              <a:tr h="505796">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Who</a:t>
                      </a:r>
                      <a:endParaRPr b="0"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a:solidFill>
                            <a:srgbClr val="000000"/>
                          </a:solidFill>
                        </a:rPr>
                        <a:t>Oleh karena itu guru perlu:</a:t>
                      </a:r>
                      <a:endParaRPr b="0" i="0" u="none" strike="noStrike" cap="none">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4"/>
                  </a:ext>
                </a:extLst>
              </a:tr>
              <a:tr h="918729">
                <a:tc>
                  <a:txBody>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Arial"/>
                          <a:ea typeface="Arial"/>
                          <a:cs typeface="Arial"/>
                          <a:sym typeface="Arial"/>
                        </a:rPr>
                        <a:t>How</a:t>
                      </a:r>
                      <a:endParaRPr b="0" i="0" u="none" strike="noStrike" cap="none" dirty="0">
                        <a:solidFill>
                          <a:srgbClr val="000000"/>
                        </a:solidFill>
                        <a:latin typeface="Arial"/>
                        <a:ea typeface="Arial"/>
                        <a:cs typeface="Arial"/>
                        <a:sym typeface="Arial"/>
                      </a:endParaRPr>
                    </a:p>
                  </a:txBody>
                  <a:tcPr marL="7625" marR="7625" marT="7625" marB="0" anchor="ctr">
                    <a:lnB w="12700" cap="flat" cmpd="sng">
                      <a:solidFill>
                        <a:srgbClr val="FFF2CC"/>
                      </a:solidFill>
                      <a:prstDash val="solid"/>
                      <a:round/>
                      <a:headEnd type="none" w="sm" len="sm"/>
                      <a:tailEnd type="none" w="sm" len="sm"/>
                    </a:lnB>
                  </a:tcPr>
                </a:tc>
                <a:tc>
                  <a:txBody>
                    <a:bodyPr/>
                    <a:lstStyle/>
                    <a:p>
                      <a:pPr marL="457200" marR="0" lvl="0" indent="-317500" algn="l" rtl="0">
                        <a:lnSpc>
                          <a:spcPct val="100000"/>
                        </a:lnSpc>
                        <a:spcBef>
                          <a:spcPts val="0"/>
                        </a:spcBef>
                        <a:spcAft>
                          <a:spcPts val="0"/>
                        </a:spcAft>
                        <a:buClr>
                          <a:srgbClr val="000000"/>
                        </a:buClr>
                        <a:buSzPts val="1400"/>
                        <a:buFont typeface="Arial"/>
                        <a:buAutoNum type="arabicPeriod"/>
                      </a:pPr>
                      <a:r>
                        <a:rPr lang="en-US" dirty="0" err="1">
                          <a:solidFill>
                            <a:srgbClr val="000000"/>
                          </a:solidFill>
                        </a:rPr>
                        <a:t>terus</a:t>
                      </a:r>
                      <a:r>
                        <a:rPr lang="en-US" dirty="0">
                          <a:solidFill>
                            <a:srgbClr val="000000"/>
                          </a:solidFill>
                        </a:rPr>
                        <a:t> </a:t>
                      </a:r>
                      <a:r>
                        <a:rPr lang="en-US" dirty="0" err="1">
                          <a:solidFill>
                            <a:srgbClr val="000000"/>
                          </a:solidFill>
                        </a:rPr>
                        <a:t>belajar</a:t>
                      </a:r>
                      <a:r>
                        <a:rPr lang="en-US" dirty="0">
                          <a:solidFill>
                            <a:srgbClr val="000000"/>
                          </a:solidFill>
                        </a:rPr>
                        <a:t> </a:t>
                      </a:r>
                      <a:r>
                        <a:rPr lang="en-US" dirty="0" err="1">
                          <a:solidFill>
                            <a:srgbClr val="000000"/>
                          </a:solidFill>
                        </a:rPr>
                        <a:t>untuk</a:t>
                      </a:r>
                      <a:r>
                        <a:rPr lang="en-US" dirty="0">
                          <a:solidFill>
                            <a:srgbClr val="000000"/>
                          </a:solidFill>
                        </a:rPr>
                        <a:t> </a:t>
                      </a:r>
                      <a:r>
                        <a:rPr lang="en-US" dirty="0" err="1">
                          <a:solidFill>
                            <a:srgbClr val="000000"/>
                          </a:solidFill>
                        </a:rPr>
                        <a:t>berkreasi</a:t>
                      </a:r>
                      <a:r>
                        <a:rPr lang="en-US" dirty="0">
                          <a:solidFill>
                            <a:srgbClr val="000000"/>
                          </a:solidFill>
                        </a:rPr>
                        <a:t> </a:t>
                      </a:r>
                      <a:r>
                        <a:rPr lang="en-US" dirty="0" err="1">
                          <a:solidFill>
                            <a:srgbClr val="000000"/>
                          </a:solidFill>
                        </a:rPr>
                        <a:t>menemukan</a:t>
                      </a:r>
                      <a:r>
                        <a:rPr lang="en-US" dirty="0">
                          <a:solidFill>
                            <a:srgbClr val="000000"/>
                          </a:solidFill>
                        </a:rPr>
                        <a:t> strategi yang </a:t>
                      </a:r>
                      <a:r>
                        <a:rPr lang="en-US" dirty="0" err="1">
                          <a:solidFill>
                            <a:srgbClr val="000000"/>
                          </a:solidFill>
                        </a:rPr>
                        <a:t>baik</a:t>
                      </a:r>
                      <a:r>
                        <a:rPr lang="en-US" dirty="0">
                          <a:solidFill>
                            <a:srgbClr val="000000"/>
                          </a:solidFill>
                        </a:rPr>
                        <a:t> agar </a:t>
                      </a:r>
                      <a:r>
                        <a:rPr lang="en-US" dirty="0" err="1">
                          <a:solidFill>
                            <a:srgbClr val="000000"/>
                          </a:solidFill>
                        </a:rPr>
                        <a:t>siswa</a:t>
                      </a:r>
                      <a:r>
                        <a:rPr lang="en-US" dirty="0">
                          <a:solidFill>
                            <a:srgbClr val="000000"/>
                          </a:solidFill>
                        </a:rPr>
                        <a:t> </a:t>
                      </a:r>
                      <a:r>
                        <a:rPr lang="en-US" dirty="0" err="1">
                          <a:solidFill>
                            <a:srgbClr val="000000"/>
                          </a:solidFill>
                        </a:rPr>
                        <a:t>gemar</a:t>
                      </a:r>
                      <a:r>
                        <a:rPr lang="en-US" dirty="0">
                          <a:solidFill>
                            <a:srgbClr val="000000"/>
                          </a:solidFill>
                        </a:rPr>
                        <a:t> </a:t>
                      </a:r>
                      <a:r>
                        <a:rPr lang="en-US" dirty="0" err="1">
                          <a:solidFill>
                            <a:srgbClr val="000000"/>
                          </a:solidFill>
                        </a:rPr>
                        <a:t>membaca</a:t>
                      </a:r>
                      <a:r>
                        <a:rPr lang="en-US" dirty="0">
                          <a:solidFill>
                            <a:srgbClr val="000000"/>
                          </a:solidFill>
                        </a:rPr>
                        <a:t> </a:t>
                      </a:r>
                      <a:r>
                        <a:rPr lang="en-US" dirty="0" err="1">
                          <a:solidFill>
                            <a:srgbClr val="000000"/>
                          </a:solidFill>
                        </a:rPr>
                        <a:t>walaupun</a:t>
                      </a:r>
                      <a:r>
                        <a:rPr lang="en-US" dirty="0">
                          <a:solidFill>
                            <a:srgbClr val="000000"/>
                          </a:solidFill>
                        </a:rPr>
                        <a:t> </a:t>
                      </a:r>
                      <a:r>
                        <a:rPr lang="en-US" dirty="0" err="1">
                          <a:solidFill>
                            <a:srgbClr val="000000"/>
                          </a:solidFill>
                        </a:rPr>
                        <a:t>dengan</a:t>
                      </a:r>
                      <a:r>
                        <a:rPr lang="en-US" dirty="0">
                          <a:solidFill>
                            <a:srgbClr val="000000"/>
                          </a:solidFill>
                        </a:rPr>
                        <a:t> </a:t>
                      </a:r>
                      <a:r>
                        <a:rPr lang="en-US" dirty="0" err="1">
                          <a:solidFill>
                            <a:srgbClr val="000000"/>
                          </a:solidFill>
                        </a:rPr>
                        <a:t>keterbatasan</a:t>
                      </a:r>
                      <a:r>
                        <a:rPr lang="en-US" dirty="0">
                          <a:solidFill>
                            <a:srgbClr val="000000"/>
                          </a:solidFill>
                        </a:rPr>
                        <a:t> </a:t>
                      </a:r>
                      <a:r>
                        <a:rPr lang="en-US" dirty="0" err="1">
                          <a:solidFill>
                            <a:srgbClr val="000000"/>
                          </a:solidFill>
                        </a:rPr>
                        <a:t>sarana</a:t>
                      </a:r>
                      <a:r>
                        <a:rPr lang="en-US" dirty="0">
                          <a:solidFill>
                            <a:srgbClr val="000000"/>
                          </a:solidFill>
                        </a:rPr>
                        <a:t> </a:t>
                      </a:r>
                      <a:r>
                        <a:rPr lang="en-US" dirty="0" err="1">
                          <a:solidFill>
                            <a:srgbClr val="000000"/>
                          </a:solidFill>
                        </a:rPr>
                        <a:t>prasarana</a:t>
                      </a:r>
                      <a:r>
                        <a:rPr lang="en-US" dirty="0">
                          <a:solidFill>
                            <a:srgbClr val="000000"/>
                          </a:solidFill>
                        </a:rPr>
                        <a:t> </a:t>
                      </a:r>
                      <a:r>
                        <a:rPr lang="en-US" dirty="0" err="1">
                          <a:solidFill>
                            <a:srgbClr val="000000"/>
                          </a:solidFill>
                        </a:rPr>
                        <a:t>seperti</a:t>
                      </a:r>
                      <a:r>
                        <a:rPr lang="en-US" dirty="0">
                          <a:solidFill>
                            <a:srgbClr val="000000"/>
                          </a:solidFill>
                        </a:rPr>
                        <a:t> </a:t>
                      </a:r>
                      <a:r>
                        <a:rPr lang="en-US" dirty="0" err="1">
                          <a:solidFill>
                            <a:srgbClr val="000000"/>
                          </a:solidFill>
                        </a:rPr>
                        <a:t>menerapkan</a:t>
                      </a:r>
                      <a:r>
                        <a:rPr lang="en-US" dirty="0">
                          <a:solidFill>
                            <a:srgbClr val="000000"/>
                          </a:solidFill>
                        </a:rPr>
                        <a:t> </a:t>
                      </a:r>
                      <a:r>
                        <a:rPr lang="en-US" dirty="0" err="1">
                          <a:solidFill>
                            <a:srgbClr val="000000"/>
                          </a:solidFill>
                        </a:rPr>
                        <a:t>membaca</a:t>
                      </a:r>
                      <a:r>
                        <a:rPr lang="en-US" dirty="0">
                          <a:solidFill>
                            <a:srgbClr val="000000"/>
                          </a:solidFill>
                        </a:rPr>
                        <a:t> </a:t>
                      </a:r>
                      <a:r>
                        <a:rPr lang="en-US" dirty="0" err="1">
                          <a:solidFill>
                            <a:srgbClr val="000000"/>
                          </a:solidFill>
                        </a:rPr>
                        <a:t>apa</a:t>
                      </a:r>
                      <a:r>
                        <a:rPr lang="en-US" dirty="0">
                          <a:solidFill>
                            <a:srgbClr val="000000"/>
                          </a:solidFill>
                        </a:rPr>
                        <a:t> </a:t>
                      </a:r>
                      <a:r>
                        <a:rPr lang="en-US" dirty="0" err="1">
                          <a:solidFill>
                            <a:srgbClr val="000000"/>
                          </a:solidFill>
                        </a:rPr>
                        <a:t>saja</a:t>
                      </a:r>
                      <a:r>
                        <a:rPr lang="en-US" dirty="0">
                          <a:solidFill>
                            <a:srgbClr val="000000"/>
                          </a:solidFill>
                        </a:rPr>
                        <a:t> 10 </a:t>
                      </a:r>
                      <a:r>
                        <a:rPr lang="en-US" dirty="0" err="1">
                          <a:solidFill>
                            <a:srgbClr val="000000"/>
                          </a:solidFill>
                        </a:rPr>
                        <a:t>menit</a:t>
                      </a:r>
                      <a:r>
                        <a:rPr lang="en-US" dirty="0">
                          <a:solidFill>
                            <a:srgbClr val="000000"/>
                          </a:solidFill>
                        </a:rPr>
                        <a:t> </a:t>
                      </a:r>
                      <a:r>
                        <a:rPr lang="en-US" dirty="0" err="1">
                          <a:solidFill>
                            <a:srgbClr val="000000"/>
                          </a:solidFill>
                        </a:rPr>
                        <a:t>sebelum</a:t>
                      </a:r>
                      <a:r>
                        <a:rPr lang="en-US" dirty="0">
                          <a:solidFill>
                            <a:srgbClr val="000000"/>
                          </a:solidFill>
                        </a:rPr>
                        <a:t> </a:t>
                      </a:r>
                      <a:r>
                        <a:rPr lang="en-US" dirty="0" err="1">
                          <a:solidFill>
                            <a:srgbClr val="000000"/>
                          </a:solidFill>
                        </a:rPr>
                        <a:t>pelajaran</a:t>
                      </a:r>
                      <a:r>
                        <a:rPr lang="en-US" dirty="0">
                          <a:solidFill>
                            <a:srgbClr val="000000"/>
                          </a:solidFill>
                        </a:rPr>
                        <a:t> </a:t>
                      </a:r>
                      <a:r>
                        <a:rPr lang="en-US" dirty="0" err="1">
                          <a:solidFill>
                            <a:srgbClr val="000000"/>
                          </a:solidFill>
                        </a:rPr>
                        <a:t>dimulai</a:t>
                      </a:r>
                      <a:r>
                        <a:rPr lang="en-US" dirty="0">
                          <a:solidFill>
                            <a:srgbClr val="000000"/>
                          </a:solidFill>
                        </a:rPr>
                        <a:t> </a:t>
                      </a:r>
                      <a:r>
                        <a:rPr lang="en-US" dirty="0" err="1">
                          <a:solidFill>
                            <a:srgbClr val="000000"/>
                          </a:solidFill>
                        </a:rPr>
                        <a:t>atau</a:t>
                      </a:r>
                      <a:r>
                        <a:rPr lang="en-US" dirty="0">
                          <a:solidFill>
                            <a:srgbClr val="000000"/>
                          </a:solidFill>
                        </a:rPr>
                        <a:t> 10 </a:t>
                      </a:r>
                      <a:r>
                        <a:rPr lang="en-US" dirty="0" err="1">
                          <a:solidFill>
                            <a:srgbClr val="000000"/>
                          </a:solidFill>
                        </a:rPr>
                        <a:t>menit</a:t>
                      </a:r>
                      <a:r>
                        <a:rPr lang="en-US" dirty="0">
                          <a:solidFill>
                            <a:srgbClr val="000000"/>
                          </a:solidFill>
                        </a:rPr>
                        <a:t> di jam </a:t>
                      </a:r>
                      <a:r>
                        <a:rPr lang="en-US" dirty="0" err="1">
                          <a:solidFill>
                            <a:srgbClr val="000000"/>
                          </a:solidFill>
                        </a:rPr>
                        <a:t>terakhir</a:t>
                      </a:r>
                      <a:r>
                        <a:rPr lang="en-US" dirty="0">
                          <a:solidFill>
                            <a:srgbClr val="000000"/>
                          </a:solidFill>
                        </a:rPr>
                        <a:t> </a:t>
                      </a:r>
                      <a:r>
                        <a:rPr lang="en-US" dirty="0" err="1">
                          <a:solidFill>
                            <a:srgbClr val="000000"/>
                          </a:solidFill>
                        </a:rPr>
                        <a:t>menuliskan</a:t>
                      </a:r>
                      <a:r>
                        <a:rPr lang="en-US" dirty="0">
                          <a:solidFill>
                            <a:srgbClr val="000000"/>
                          </a:solidFill>
                        </a:rPr>
                        <a:t> </a:t>
                      </a:r>
                      <a:r>
                        <a:rPr lang="en-US" dirty="0" err="1">
                          <a:solidFill>
                            <a:srgbClr val="000000"/>
                          </a:solidFill>
                        </a:rPr>
                        <a:t>apa</a:t>
                      </a:r>
                      <a:r>
                        <a:rPr lang="en-US" dirty="0">
                          <a:solidFill>
                            <a:srgbClr val="000000"/>
                          </a:solidFill>
                        </a:rPr>
                        <a:t> </a:t>
                      </a:r>
                      <a:r>
                        <a:rPr lang="en-US" dirty="0" err="1">
                          <a:solidFill>
                            <a:srgbClr val="000000"/>
                          </a:solidFill>
                        </a:rPr>
                        <a:t>saja</a:t>
                      </a:r>
                      <a:r>
                        <a:rPr lang="en-US" dirty="0">
                          <a:solidFill>
                            <a:srgbClr val="000000"/>
                          </a:solidFill>
                        </a:rPr>
                        <a:t> yang </a:t>
                      </a:r>
                      <a:r>
                        <a:rPr lang="en-US" dirty="0" err="1">
                          <a:solidFill>
                            <a:srgbClr val="000000"/>
                          </a:solidFill>
                        </a:rPr>
                        <a:t>telah</a:t>
                      </a:r>
                      <a:r>
                        <a:rPr lang="en-US" dirty="0">
                          <a:solidFill>
                            <a:srgbClr val="000000"/>
                          </a:solidFill>
                        </a:rPr>
                        <a:t> </a:t>
                      </a:r>
                      <a:r>
                        <a:rPr lang="en-US" dirty="0" err="1">
                          <a:solidFill>
                            <a:srgbClr val="000000"/>
                          </a:solidFill>
                        </a:rPr>
                        <a:t>dipelajari</a:t>
                      </a:r>
                      <a:r>
                        <a:rPr lang="en-US" dirty="0">
                          <a:solidFill>
                            <a:srgbClr val="000000"/>
                          </a:solidFill>
                        </a:rPr>
                        <a:t>. </a:t>
                      </a:r>
                      <a:endParaRPr dirty="0">
                        <a:solidFill>
                          <a:srgbClr val="000000"/>
                        </a:solidFill>
                      </a:endParaRPr>
                    </a:p>
                    <a:p>
                      <a:pPr marL="457200" marR="0" lvl="0" indent="-317500" algn="l" rtl="0">
                        <a:lnSpc>
                          <a:spcPct val="100000"/>
                        </a:lnSpc>
                        <a:spcBef>
                          <a:spcPts val="0"/>
                        </a:spcBef>
                        <a:spcAft>
                          <a:spcPts val="0"/>
                        </a:spcAft>
                        <a:buClr>
                          <a:srgbClr val="000000"/>
                        </a:buClr>
                        <a:buSzPts val="1400"/>
                        <a:buAutoNum type="arabicPeriod"/>
                      </a:pPr>
                      <a:r>
                        <a:rPr lang="en-US" dirty="0" err="1">
                          <a:solidFill>
                            <a:srgbClr val="000000"/>
                          </a:solidFill>
                        </a:rPr>
                        <a:t>Mengajarkan</a:t>
                      </a:r>
                      <a:r>
                        <a:rPr lang="en-US" dirty="0">
                          <a:solidFill>
                            <a:srgbClr val="000000"/>
                          </a:solidFill>
                        </a:rPr>
                        <a:t> </a:t>
                      </a:r>
                      <a:r>
                        <a:rPr lang="en-US" dirty="0" err="1">
                          <a:solidFill>
                            <a:srgbClr val="000000"/>
                          </a:solidFill>
                        </a:rPr>
                        <a:t>siswa</a:t>
                      </a:r>
                      <a:r>
                        <a:rPr lang="en-US" dirty="0">
                          <a:solidFill>
                            <a:srgbClr val="000000"/>
                          </a:solidFill>
                        </a:rPr>
                        <a:t> </a:t>
                      </a:r>
                      <a:r>
                        <a:rPr lang="en-US" dirty="0" err="1">
                          <a:solidFill>
                            <a:srgbClr val="000000"/>
                          </a:solidFill>
                        </a:rPr>
                        <a:t>membuat</a:t>
                      </a:r>
                      <a:r>
                        <a:rPr lang="en-US" dirty="0">
                          <a:solidFill>
                            <a:srgbClr val="000000"/>
                          </a:solidFill>
                        </a:rPr>
                        <a:t> </a:t>
                      </a:r>
                      <a:r>
                        <a:rPr lang="en-US" dirty="0" err="1">
                          <a:solidFill>
                            <a:srgbClr val="000000"/>
                          </a:solidFill>
                        </a:rPr>
                        <a:t>majalah</a:t>
                      </a:r>
                      <a:r>
                        <a:rPr lang="en-US" dirty="0">
                          <a:solidFill>
                            <a:srgbClr val="000000"/>
                          </a:solidFill>
                        </a:rPr>
                        <a:t> </a:t>
                      </a:r>
                      <a:r>
                        <a:rPr lang="en-US" dirty="0" err="1">
                          <a:solidFill>
                            <a:srgbClr val="000000"/>
                          </a:solidFill>
                        </a:rPr>
                        <a:t>dinding</a:t>
                      </a:r>
                      <a:r>
                        <a:rPr lang="en-US" dirty="0">
                          <a:solidFill>
                            <a:srgbClr val="000000"/>
                          </a:solidFill>
                        </a:rPr>
                        <a:t> </a:t>
                      </a:r>
                      <a:r>
                        <a:rPr lang="en-US" dirty="0" err="1">
                          <a:solidFill>
                            <a:srgbClr val="000000"/>
                          </a:solidFill>
                        </a:rPr>
                        <a:t>terlihat</a:t>
                      </a:r>
                      <a:r>
                        <a:rPr lang="en-US" dirty="0">
                          <a:solidFill>
                            <a:srgbClr val="000000"/>
                          </a:solidFill>
                        </a:rPr>
                        <a:t> </a:t>
                      </a:r>
                      <a:r>
                        <a:rPr lang="en-US" dirty="0" err="1">
                          <a:solidFill>
                            <a:srgbClr val="000000"/>
                          </a:solidFill>
                        </a:rPr>
                        <a:t>menarik</a:t>
                      </a:r>
                      <a:r>
                        <a:rPr lang="en-US" dirty="0">
                          <a:solidFill>
                            <a:srgbClr val="000000"/>
                          </a:solidFill>
                        </a:rPr>
                        <a:t> </a:t>
                      </a:r>
                      <a:r>
                        <a:rPr lang="en-US" dirty="0" err="1">
                          <a:solidFill>
                            <a:srgbClr val="000000"/>
                          </a:solidFill>
                        </a:rPr>
                        <a:t>sehingga</a:t>
                      </a:r>
                      <a:r>
                        <a:rPr lang="en-US" dirty="0">
                          <a:solidFill>
                            <a:srgbClr val="000000"/>
                          </a:solidFill>
                        </a:rPr>
                        <a:t> </a:t>
                      </a:r>
                      <a:r>
                        <a:rPr lang="en-US" dirty="0" err="1">
                          <a:solidFill>
                            <a:srgbClr val="000000"/>
                          </a:solidFill>
                        </a:rPr>
                        <a:t>membuat</a:t>
                      </a:r>
                      <a:r>
                        <a:rPr lang="en-US" dirty="0">
                          <a:solidFill>
                            <a:srgbClr val="000000"/>
                          </a:solidFill>
                        </a:rPr>
                        <a:t> </a:t>
                      </a:r>
                      <a:r>
                        <a:rPr lang="en-US" dirty="0" err="1">
                          <a:solidFill>
                            <a:srgbClr val="000000"/>
                          </a:solidFill>
                        </a:rPr>
                        <a:t>siswa</a:t>
                      </a:r>
                      <a:r>
                        <a:rPr lang="en-US" dirty="0">
                          <a:solidFill>
                            <a:srgbClr val="000000"/>
                          </a:solidFill>
                        </a:rPr>
                        <a:t> – </a:t>
                      </a:r>
                      <a:r>
                        <a:rPr lang="en-US" dirty="0" err="1">
                          <a:solidFill>
                            <a:srgbClr val="000000"/>
                          </a:solidFill>
                        </a:rPr>
                        <a:t>siswa</a:t>
                      </a:r>
                      <a:r>
                        <a:rPr lang="en-US" dirty="0">
                          <a:solidFill>
                            <a:srgbClr val="000000"/>
                          </a:solidFill>
                        </a:rPr>
                        <a:t> </a:t>
                      </a:r>
                      <a:r>
                        <a:rPr lang="en-US" dirty="0" err="1">
                          <a:solidFill>
                            <a:srgbClr val="000000"/>
                          </a:solidFill>
                        </a:rPr>
                        <a:t>tertarik</a:t>
                      </a:r>
                      <a:r>
                        <a:rPr lang="en-US" dirty="0">
                          <a:solidFill>
                            <a:srgbClr val="000000"/>
                          </a:solidFill>
                        </a:rPr>
                        <a:t> </a:t>
                      </a:r>
                      <a:r>
                        <a:rPr lang="en-US" dirty="0" err="1">
                          <a:solidFill>
                            <a:srgbClr val="000000"/>
                          </a:solidFill>
                        </a:rPr>
                        <a:t>membaca</a:t>
                      </a:r>
                      <a:r>
                        <a:rPr lang="en-US" dirty="0">
                          <a:solidFill>
                            <a:srgbClr val="000000"/>
                          </a:solidFill>
                        </a:rPr>
                        <a:t> </a:t>
                      </a:r>
                      <a:r>
                        <a:rPr lang="en-US" dirty="0" err="1">
                          <a:solidFill>
                            <a:srgbClr val="000000"/>
                          </a:solidFill>
                        </a:rPr>
                        <a:t>isinya</a:t>
                      </a:r>
                      <a:r>
                        <a:rPr lang="en-US" dirty="0">
                          <a:solidFill>
                            <a:srgbClr val="000000"/>
                          </a:solidFill>
                        </a:rPr>
                        <a:t>.</a:t>
                      </a:r>
                      <a:endParaRPr dirty="0">
                        <a:solidFill>
                          <a:srgbClr val="000000"/>
                        </a:solidFill>
                      </a:endParaRPr>
                    </a:p>
                    <a:p>
                      <a:pPr marL="457200" marR="0" lvl="0" indent="-317500" algn="l" rtl="0">
                        <a:lnSpc>
                          <a:spcPct val="100000"/>
                        </a:lnSpc>
                        <a:spcBef>
                          <a:spcPts val="0"/>
                        </a:spcBef>
                        <a:spcAft>
                          <a:spcPts val="0"/>
                        </a:spcAft>
                        <a:buClr>
                          <a:srgbClr val="000000"/>
                        </a:buClr>
                        <a:buSzPts val="1400"/>
                        <a:buAutoNum type="arabicPeriod"/>
                      </a:pPr>
                      <a:r>
                        <a:rPr lang="en-US" dirty="0" err="1">
                          <a:solidFill>
                            <a:srgbClr val="000000"/>
                          </a:solidFill>
                        </a:rPr>
                        <a:t>Mengadakan</a:t>
                      </a:r>
                      <a:r>
                        <a:rPr lang="en-US" dirty="0">
                          <a:solidFill>
                            <a:srgbClr val="000000"/>
                          </a:solidFill>
                        </a:rPr>
                        <a:t> </a:t>
                      </a:r>
                      <a:r>
                        <a:rPr lang="en-US" dirty="0" err="1">
                          <a:solidFill>
                            <a:srgbClr val="000000"/>
                          </a:solidFill>
                        </a:rPr>
                        <a:t>berbagai</a:t>
                      </a:r>
                      <a:r>
                        <a:rPr lang="en-US" dirty="0">
                          <a:solidFill>
                            <a:srgbClr val="000000"/>
                          </a:solidFill>
                        </a:rPr>
                        <a:t> </a:t>
                      </a:r>
                      <a:r>
                        <a:rPr lang="en-US" dirty="0" err="1">
                          <a:solidFill>
                            <a:srgbClr val="000000"/>
                          </a:solidFill>
                        </a:rPr>
                        <a:t>kegiatan</a:t>
                      </a:r>
                      <a:r>
                        <a:rPr lang="en-US" dirty="0">
                          <a:solidFill>
                            <a:srgbClr val="000000"/>
                          </a:solidFill>
                        </a:rPr>
                        <a:t> </a:t>
                      </a:r>
                      <a:r>
                        <a:rPr lang="en-US" dirty="0" err="1">
                          <a:solidFill>
                            <a:srgbClr val="000000"/>
                          </a:solidFill>
                        </a:rPr>
                        <a:t>untuk</a:t>
                      </a:r>
                      <a:r>
                        <a:rPr lang="en-US" dirty="0">
                          <a:solidFill>
                            <a:srgbClr val="000000"/>
                          </a:solidFill>
                        </a:rPr>
                        <a:t> </a:t>
                      </a:r>
                      <a:r>
                        <a:rPr lang="en-US" dirty="0" err="1">
                          <a:solidFill>
                            <a:srgbClr val="000000"/>
                          </a:solidFill>
                        </a:rPr>
                        <a:t>meningkatkan</a:t>
                      </a:r>
                      <a:r>
                        <a:rPr lang="en-US" dirty="0">
                          <a:solidFill>
                            <a:srgbClr val="000000"/>
                          </a:solidFill>
                        </a:rPr>
                        <a:t> </a:t>
                      </a:r>
                      <a:r>
                        <a:rPr lang="en-US" dirty="0" err="1">
                          <a:solidFill>
                            <a:srgbClr val="000000"/>
                          </a:solidFill>
                        </a:rPr>
                        <a:t>keterampilan</a:t>
                      </a:r>
                      <a:r>
                        <a:rPr lang="en-US" dirty="0">
                          <a:solidFill>
                            <a:srgbClr val="000000"/>
                          </a:solidFill>
                        </a:rPr>
                        <a:t> </a:t>
                      </a:r>
                      <a:r>
                        <a:rPr lang="en-US" dirty="0" err="1">
                          <a:solidFill>
                            <a:srgbClr val="000000"/>
                          </a:solidFill>
                        </a:rPr>
                        <a:t>anak</a:t>
                      </a:r>
                      <a:r>
                        <a:rPr lang="en-US" dirty="0">
                          <a:solidFill>
                            <a:srgbClr val="000000"/>
                          </a:solidFill>
                        </a:rPr>
                        <a:t> </a:t>
                      </a:r>
                      <a:r>
                        <a:rPr lang="en-US" dirty="0" err="1">
                          <a:solidFill>
                            <a:srgbClr val="000000"/>
                          </a:solidFill>
                        </a:rPr>
                        <a:t>untuk</a:t>
                      </a:r>
                      <a:r>
                        <a:rPr lang="en-US" dirty="0">
                          <a:solidFill>
                            <a:srgbClr val="000000"/>
                          </a:solidFill>
                        </a:rPr>
                        <a:t> </a:t>
                      </a:r>
                      <a:r>
                        <a:rPr lang="en-US" dirty="0" err="1">
                          <a:solidFill>
                            <a:srgbClr val="000000"/>
                          </a:solidFill>
                        </a:rPr>
                        <a:t>menulis</a:t>
                      </a:r>
                      <a:r>
                        <a:rPr lang="en-US" dirty="0">
                          <a:solidFill>
                            <a:srgbClr val="000000"/>
                          </a:solidFill>
                        </a:rPr>
                        <a:t>, </a:t>
                      </a:r>
                      <a:r>
                        <a:rPr lang="en-US" dirty="0" err="1">
                          <a:solidFill>
                            <a:srgbClr val="000000"/>
                          </a:solidFill>
                        </a:rPr>
                        <a:t>misalnya</a:t>
                      </a:r>
                      <a:r>
                        <a:rPr lang="en-US" dirty="0">
                          <a:solidFill>
                            <a:srgbClr val="000000"/>
                          </a:solidFill>
                        </a:rPr>
                        <a:t> </a:t>
                      </a:r>
                      <a:r>
                        <a:rPr lang="en-US" dirty="0" err="1">
                          <a:solidFill>
                            <a:srgbClr val="000000"/>
                          </a:solidFill>
                        </a:rPr>
                        <a:t>lomba</a:t>
                      </a:r>
                      <a:r>
                        <a:rPr lang="en-US" dirty="0">
                          <a:solidFill>
                            <a:srgbClr val="000000"/>
                          </a:solidFill>
                        </a:rPr>
                        <a:t> </a:t>
                      </a:r>
                      <a:r>
                        <a:rPr lang="en-US" dirty="0" err="1">
                          <a:solidFill>
                            <a:srgbClr val="000000"/>
                          </a:solidFill>
                        </a:rPr>
                        <a:t>mengarang</a:t>
                      </a:r>
                      <a:r>
                        <a:rPr lang="en-US" dirty="0">
                          <a:solidFill>
                            <a:srgbClr val="000000"/>
                          </a:solidFill>
                        </a:rPr>
                        <a:t> </a:t>
                      </a:r>
                      <a:r>
                        <a:rPr lang="en-US" dirty="0" err="1">
                          <a:solidFill>
                            <a:srgbClr val="000000"/>
                          </a:solidFill>
                        </a:rPr>
                        <a:t>cerita</a:t>
                      </a:r>
                      <a:r>
                        <a:rPr lang="en-US" dirty="0">
                          <a:solidFill>
                            <a:srgbClr val="000000"/>
                          </a:solidFill>
                        </a:rPr>
                        <a:t>, </a:t>
                      </a:r>
                      <a:r>
                        <a:rPr lang="en-US" dirty="0" err="1">
                          <a:solidFill>
                            <a:srgbClr val="000000"/>
                          </a:solidFill>
                        </a:rPr>
                        <a:t>membuat</a:t>
                      </a:r>
                      <a:r>
                        <a:rPr lang="en-US" dirty="0">
                          <a:solidFill>
                            <a:srgbClr val="000000"/>
                          </a:solidFill>
                        </a:rPr>
                        <a:t> blog </a:t>
                      </a:r>
                      <a:r>
                        <a:rPr lang="en-US" dirty="0" err="1">
                          <a:solidFill>
                            <a:srgbClr val="000000"/>
                          </a:solidFill>
                        </a:rPr>
                        <a:t>pribadi</a:t>
                      </a:r>
                      <a:r>
                        <a:rPr lang="en-US" dirty="0">
                          <a:solidFill>
                            <a:srgbClr val="000000"/>
                          </a:solidFill>
                        </a:rPr>
                        <a:t> </a:t>
                      </a:r>
                      <a:r>
                        <a:rPr lang="en-US" dirty="0" err="1">
                          <a:solidFill>
                            <a:srgbClr val="000000"/>
                          </a:solidFill>
                        </a:rPr>
                        <a:t>atau</a:t>
                      </a:r>
                      <a:r>
                        <a:rPr lang="en-US" dirty="0">
                          <a:solidFill>
                            <a:srgbClr val="000000"/>
                          </a:solidFill>
                        </a:rPr>
                        <a:t> </a:t>
                      </a:r>
                      <a:r>
                        <a:rPr lang="en-US" dirty="0" err="1">
                          <a:solidFill>
                            <a:srgbClr val="000000"/>
                          </a:solidFill>
                        </a:rPr>
                        <a:t>kelas</a:t>
                      </a:r>
                      <a:r>
                        <a:rPr lang="en-US" dirty="0">
                          <a:solidFill>
                            <a:srgbClr val="000000"/>
                          </a:solidFill>
                        </a:rPr>
                        <a:t>, </a:t>
                      </a:r>
                      <a:r>
                        <a:rPr lang="en-US" dirty="0" err="1">
                          <a:solidFill>
                            <a:srgbClr val="000000"/>
                          </a:solidFill>
                        </a:rPr>
                        <a:t>membuat</a:t>
                      </a:r>
                      <a:r>
                        <a:rPr lang="en-US" dirty="0">
                          <a:solidFill>
                            <a:srgbClr val="000000"/>
                          </a:solidFill>
                        </a:rPr>
                        <a:t> </a:t>
                      </a:r>
                      <a:r>
                        <a:rPr lang="en-US" dirty="0" err="1">
                          <a:solidFill>
                            <a:srgbClr val="000000"/>
                          </a:solidFill>
                        </a:rPr>
                        <a:t>buku</a:t>
                      </a:r>
                      <a:r>
                        <a:rPr lang="en-US" dirty="0">
                          <a:solidFill>
                            <a:srgbClr val="000000"/>
                          </a:solidFill>
                        </a:rPr>
                        <a:t> “diary”, </a:t>
                      </a:r>
                      <a:r>
                        <a:rPr lang="en-US" dirty="0" err="1">
                          <a:solidFill>
                            <a:srgbClr val="000000"/>
                          </a:solidFill>
                        </a:rPr>
                        <a:t>menjadwalkan</a:t>
                      </a:r>
                      <a:r>
                        <a:rPr lang="en-US" dirty="0">
                          <a:solidFill>
                            <a:srgbClr val="000000"/>
                          </a:solidFill>
                        </a:rPr>
                        <a:t> </a:t>
                      </a:r>
                      <a:r>
                        <a:rPr lang="en-US" dirty="0" err="1">
                          <a:solidFill>
                            <a:srgbClr val="000000"/>
                          </a:solidFill>
                        </a:rPr>
                        <a:t>siswa</a:t>
                      </a:r>
                      <a:r>
                        <a:rPr lang="en-US" dirty="0">
                          <a:solidFill>
                            <a:srgbClr val="000000"/>
                          </a:solidFill>
                        </a:rPr>
                        <a:t> </a:t>
                      </a:r>
                      <a:r>
                        <a:rPr lang="en-US" dirty="0" err="1">
                          <a:solidFill>
                            <a:srgbClr val="000000"/>
                          </a:solidFill>
                        </a:rPr>
                        <a:t>secara</a:t>
                      </a:r>
                      <a:r>
                        <a:rPr lang="en-US" dirty="0">
                          <a:solidFill>
                            <a:srgbClr val="000000"/>
                          </a:solidFill>
                        </a:rPr>
                        <a:t> </a:t>
                      </a:r>
                      <a:r>
                        <a:rPr lang="en-US" dirty="0" err="1">
                          <a:solidFill>
                            <a:srgbClr val="000000"/>
                          </a:solidFill>
                        </a:rPr>
                        <a:t>bergiliran</a:t>
                      </a:r>
                      <a:r>
                        <a:rPr lang="en-US" dirty="0">
                          <a:solidFill>
                            <a:srgbClr val="000000"/>
                          </a:solidFill>
                        </a:rPr>
                        <a:t> </a:t>
                      </a:r>
                      <a:r>
                        <a:rPr lang="en-US" dirty="0" err="1">
                          <a:solidFill>
                            <a:srgbClr val="000000"/>
                          </a:solidFill>
                        </a:rPr>
                        <a:t>mengisi</a:t>
                      </a:r>
                      <a:r>
                        <a:rPr lang="en-US" dirty="0">
                          <a:solidFill>
                            <a:srgbClr val="000000"/>
                          </a:solidFill>
                        </a:rPr>
                        <a:t> </a:t>
                      </a:r>
                      <a:r>
                        <a:rPr lang="en-US" dirty="0" err="1">
                          <a:solidFill>
                            <a:srgbClr val="000000"/>
                          </a:solidFill>
                        </a:rPr>
                        <a:t>majalah</a:t>
                      </a:r>
                      <a:r>
                        <a:rPr lang="en-US" dirty="0">
                          <a:solidFill>
                            <a:srgbClr val="000000"/>
                          </a:solidFill>
                        </a:rPr>
                        <a:t> </a:t>
                      </a:r>
                      <a:r>
                        <a:rPr lang="en-US" dirty="0" err="1">
                          <a:solidFill>
                            <a:srgbClr val="000000"/>
                          </a:solidFill>
                        </a:rPr>
                        <a:t>dinding</a:t>
                      </a:r>
                      <a:r>
                        <a:rPr lang="en-US" dirty="0">
                          <a:solidFill>
                            <a:srgbClr val="000000"/>
                          </a:solidFill>
                        </a:rPr>
                        <a:t> </a:t>
                      </a:r>
                      <a:r>
                        <a:rPr lang="en-US" dirty="0" err="1">
                          <a:solidFill>
                            <a:srgbClr val="000000"/>
                          </a:solidFill>
                        </a:rPr>
                        <a:t>sekolah</a:t>
                      </a:r>
                      <a:r>
                        <a:rPr lang="en-US" dirty="0">
                          <a:solidFill>
                            <a:srgbClr val="000000"/>
                          </a:solidFill>
                        </a:rPr>
                        <a:t>.</a:t>
                      </a:r>
                    </a:p>
                    <a:p>
                      <a:pPr marL="457200" marR="0" lvl="0" indent="-317500" algn="l" rtl="0">
                        <a:lnSpc>
                          <a:spcPct val="100000"/>
                        </a:lnSpc>
                        <a:spcBef>
                          <a:spcPts val="0"/>
                        </a:spcBef>
                        <a:spcAft>
                          <a:spcPts val="0"/>
                        </a:spcAft>
                        <a:buClr>
                          <a:srgbClr val="000000"/>
                        </a:buClr>
                        <a:buSzPts val="1400"/>
                        <a:buAutoNum type="arabicPeriod"/>
                      </a:pPr>
                      <a:r>
                        <a:rPr lang="en-US" dirty="0" err="1">
                          <a:solidFill>
                            <a:srgbClr val="000000"/>
                          </a:solidFill>
                        </a:rPr>
                        <a:t>Menggunakan</a:t>
                      </a:r>
                      <a:r>
                        <a:rPr lang="en-US" dirty="0">
                          <a:solidFill>
                            <a:srgbClr val="000000"/>
                          </a:solidFill>
                        </a:rPr>
                        <a:t> </a:t>
                      </a:r>
                      <a:r>
                        <a:rPr lang="en-US" dirty="0" err="1">
                          <a:solidFill>
                            <a:srgbClr val="000000"/>
                          </a:solidFill>
                        </a:rPr>
                        <a:t>sarana</a:t>
                      </a:r>
                      <a:r>
                        <a:rPr lang="en-US" dirty="0">
                          <a:solidFill>
                            <a:srgbClr val="000000"/>
                          </a:solidFill>
                        </a:rPr>
                        <a:t> dan </a:t>
                      </a:r>
                      <a:r>
                        <a:rPr lang="en-US" dirty="0" err="1">
                          <a:solidFill>
                            <a:srgbClr val="000000"/>
                          </a:solidFill>
                        </a:rPr>
                        <a:t>pra</a:t>
                      </a:r>
                      <a:r>
                        <a:rPr lang="en-US" dirty="0">
                          <a:solidFill>
                            <a:srgbClr val="000000"/>
                          </a:solidFill>
                        </a:rPr>
                        <a:t> </a:t>
                      </a:r>
                      <a:r>
                        <a:rPr lang="en-US" dirty="0" err="1">
                          <a:solidFill>
                            <a:srgbClr val="000000"/>
                          </a:solidFill>
                        </a:rPr>
                        <a:t>sarana</a:t>
                      </a:r>
                      <a:r>
                        <a:rPr lang="en-US" dirty="0">
                          <a:solidFill>
                            <a:srgbClr val="000000"/>
                          </a:solidFill>
                        </a:rPr>
                        <a:t> yang </a:t>
                      </a:r>
                      <a:r>
                        <a:rPr lang="en-US" dirty="0" err="1">
                          <a:solidFill>
                            <a:srgbClr val="000000"/>
                          </a:solidFill>
                        </a:rPr>
                        <a:t>tersedia</a:t>
                      </a:r>
                      <a:r>
                        <a:rPr lang="en-US" dirty="0">
                          <a:solidFill>
                            <a:srgbClr val="000000"/>
                          </a:solidFill>
                        </a:rPr>
                        <a:t> di </a:t>
                      </a:r>
                      <a:r>
                        <a:rPr lang="en-US" dirty="0" err="1">
                          <a:solidFill>
                            <a:srgbClr val="000000"/>
                          </a:solidFill>
                        </a:rPr>
                        <a:t>sekolah</a:t>
                      </a:r>
                      <a:r>
                        <a:rPr lang="en-US" dirty="0">
                          <a:solidFill>
                            <a:srgbClr val="000000"/>
                          </a:solidFill>
                        </a:rPr>
                        <a:t> </a:t>
                      </a:r>
                      <a:r>
                        <a:rPr lang="en-US" dirty="0" err="1">
                          <a:solidFill>
                            <a:srgbClr val="000000"/>
                          </a:solidFill>
                        </a:rPr>
                        <a:t>sebagai</a:t>
                      </a:r>
                      <a:r>
                        <a:rPr lang="en-US" dirty="0">
                          <a:solidFill>
                            <a:srgbClr val="000000"/>
                          </a:solidFill>
                        </a:rPr>
                        <a:t> media </a:t>
                      </a:r>
                      <a:r>
                        <a:rPr lang="en-US" dirty="0" err="1">
                          <a:solidFill>
                            <a:srgbClr val="000000"/>
                          </a:solidFill>
                        </a:rPr>
                        <a:t>pembelajaran</a:t>
                      </a:r>
                      <a:r>
                        <a:rPr lang="en-US" dirty="0">
                          <a:solidFill>
                            <a:srgbClr val="000000"/>
                          </a:solidFill>
                        </a:rPr>
                        <a:t> </a:t>
                      </a:r>
                      <a:r>
                        <a:rPr lang="en-US" dirty="0" err="1">
                          <a:solidFill>
                            <a:srgbClr val="000000"/>
                          </a:solidFill>
                        </a:rPr>
                        <a:t>atau</a:t>
                      </a:r>
                      <a:r>
                        <a:rPr lang="en-US" dirty="0">
                          <a:solidFill>
                            <a:srgbClr val="000000"/>
                          </a:solidFill>
                        </a:rPr>
                        <a:t> </a:t>
                      </a:r>
                      <a:r>
                        <a:rPr lang="en-US" dirty="0" err="1">
                          <a:solidFill>
                            <a:srgbClr val="000000"/>
                          </a:solidFill>
                        </a:rPr>
                        <a:t>bahkan</a:t>
                      </a:r>
                      <a:r>
                        <a:rPr lang="en-US" dirty="0">
                          <a:solidFill>
                            <a:srgbClr val="000000"/>
                          </a:solidFill>
                        </a:rPr>
                        <a:t> </a:t>
                      </a:r>
                      <a:r>
                        <a:rPr lang="en-US" dirty="0" err="1">
                          <a:solidFill>
                            <a:srgbClr val="000000"/>
                          </a:solidFill>
                        </a:rPr>
                        <a:t>membuat</a:t>
                      </a:r>
                      <a:r>
                        <a:rPr lang="en-US" dirty="0">
                          <a:solidFill>
                            <a:srgbClr val="000000"/>
                          </a:solidFill>
                        </a:rPr>
                        <a:t> </a:t>
                      </a:r>
                      <a:r>
                        <a:rPr lang="en-US" dirty="0" err="1">
                          <a:solidFill>
                            <a:srgbClr val="000000"/>
                          </a:solidFill>
                        </a:rPr>
                        <a:t>sendiri</a:t>
                      </a:r>
                      <a:r>
                        <a:rPr lang="en-US" dirty="0">
                          <a:solidFill>
                            <a:srgbClr val="000000"/>
                          </a:solidFill>
                        </a:rPr>
                        <a:t> media </a:t>
                      </a:r>
                      <a:r>
                        <a:rPr lang="en-US" dirty="0" err="1">
                          <a:solidFill>
                            <a:srgbClr val="000000"/>
                          </a:solidFill>
                        </a:rPr>
                        <a:t>pembelajaran</a:t>
                      </a:r>
                      <a:r>
                        <a:rPr lang="en-US" dirty="0">
                          <a:solidFill>
                            <a:srgbClr val="000000"/>
                          </a:solidFill>
                        </a:rPr>
                        <a:t> yang </a:t>
                      </a:r>
                      <a:r>
                        <a:rPr lang="en-US" dirty="0" err="1">
                          <a:solidFill>
                            <a:srgbClr val="000000"/>
                          </a:solidFill>
                        </a:rPr>
                        <a:t>sederhana</a:t>
                      </a:r>
                      <a:r>
                        <a:rPr lang="en-US" dirty="0">
                          <a:solidFill>
                            <a:srgbClr val="000000"/>
                          </a:solidFill>
                        </a:rPr>
                        <a:t> </a:t>
                      </a:r>
                      <a:r>
                        <a:rPr lang="en-US" dirty="0" err="1">
                          <a:solidFill>
                            <a:srgbClr val="000000"/>
                          </a:solidFill>
                        </a:rPr>
                        <a:t>dari</a:t>
                      </a:r>
                      <a:r>
                        <a:rPr lang="en-US" dirty="0">
                          <a:solidFill>
                            <a:srgbClr val="000000"/>
                          </a:solidFill>
                        </a:rPr>
                        <a:t> </a:t>
                      </a:r>
                      <a:r>
                        <a:rPr lang="en-US" dirty="0" err="1">
                          <a:solidFill>
                            <a:srgbClr val="000000"/>
                          </a:solidFill>
                        </a:rPr>
                        <a:t>bahan-bahan</a:t>
                      </a:r>
                      <a:r>
                        <a:rPr lang="en-US" dirty="0">
                          <a:solidFill>
                            <a:srgbClr val="000000"/>
                          </a:solidFill>
                        </a:rPr>
                        <a:t> </a:t>
                      </a:r>
                      <a:r>
                        <a:rPr lang="en-US" dirty="0" err="1">
                          <a:solidFill>
                            <a:srgbClr val="000000"/>
                          </a:solidFill>
                        </a:rPr>
                        <a:t>bekas</a:t>
                      </a:r>
                      <a:r>
                        <a:rPr lang="en-US" dirty="0">
                          <a:solidFill>
                            <a:srgbClr val="000000"/>
                          </a:solidFill>
                        </a:rPr>
                        <a:t> </a:t>
                      </a:r>
                      <a:r>
                        <a:rPr lang="en-US" dirty="0" err="1">
                          <a:solidFill>
                            <a:srgbClr val="000000"/>
                          </a:solidFill>
                        </a:rPr>
                        <a:t>atau</a:t>
                      </a:r>
                      <a:r>
                        <a:rPr lang="en-US" dirty="0">
                          <a:solidFill>
                            <a:srgbClr val="000000"/>
                          </a:solidFill>
                        </a:rPr>
                        <a:t> </a:t>
                      </a:r>
                      <a:r>
                        <a:rPr lang="en-US" dirty="0" err="1">
                          <a:solidFill>
                            <a:srgbClr val="000000"/>
                          </a:solidFill>
                        </a:rPr>
                        <a:t>yg</a:t>
                      </a:r>
                      <a:r>
                        <a:rPr lang="en-US" dirty="0">
                          <a:solidFill>
                            <a:srgbClr val="000000"/>
                          </a:solidFill>
                        </a:rPr>
                        <a:t> </a:t>
                      </a:r>
                      <a:r>
                        <a:rPr lang="en-US" dirty="0" err="1">
                          <a:solidFill>
                            <a:srgbClr val="000000"/>
                          </a:solidFill>
                        </a:rPr>
                        <a:t>dapat</a:t>
                      </a:r>
                      <a:r>
                        <a:rPr lang="en-US" dirty="0">
                          <a:solidFill>
                            <a:srgbClr val="000000"/>
                          </a:solidFill>
                        </a:rPr>
                        <a:t> </a:t>
                      </a:r>
                      <a:r>
                        <a:rPr lang="en-US" dirty="0" err="1">
                          <a:solidFill>
                            <a:srgbClr val="000000"/>
                          </a:solidFill>
                        </a:rPr>
                        <a:t>ditemukan</a:t>
                      </a:r>
                      <a:r>
                        <a:rPr lang="en-US" dirty="0">
                          <a:solidFill>
                            <a:srgbClr val="000000"/>
                          </a:solidFill>
                        </a:rPr>
                        <a:t> di </a:t>
                      </a:r>
                      <a:r>
                        <a:rPr lang="en-US" dirty="0" err="1">
                          <a:solidFill>
                            <a:srgbClr val="000000"/>
                          </a:solidFill>
                        </a:rPr>
                        <a:t>sekitarnya</a:t>
                      </a:r>
                      <a:r>
                        <a:rPr lang="en-US" dirty="0">
                          <a:solidFill>
                            <a:srgbClr val="000000"/>
                          </a:solidFill>
                        </a:rPr>
                        <a:t> </a:t>
                      </a:r>
                      <a:r>
                        <a:rPr lang="en-US" dirty="0" err="1">
                          <a:solidFill>
                            <a:srgbClr val="000000"/>
                          </a:solidFill>
                        </a:rPr>
                        <a:t>seperti</a:t>
                      </a:r>
                      <a:r>
                        <a:rPr lang="en-US" dirty="0">
                          <a:solidFill>
                            <a:srgbClr val="000000"/>
                          </a:solidFill>
                        </a:rPr>
                        <a:t> </a:t>
                      </a:r>
                      <a:r>
                        <a:rPr lang="en-US" dirty="0" err="1">
                          <a:solidFill>
                            <a:srgbClr val="000000"/>
                          </a:solidFill>
                        </a:rPr>
                        <a:t>kardus</a:t>
                      </a:r>
                      <a:r>
                        <a:rPr lang="en-US" dirty="0">
                          <a:solidFill>
                            <a:srgbClr val="000000"/>
                          </a:solidFill>
                        </a:rPr>
                        <a:t>, </a:t>
                      </a:r>
                      <a:r>
                        <a:rPr lang="en-US" dirty="0" err="1">
                          <a:solidFill>
                            <a:srgbClr val="000000"/>
                          </a:solidFill>
                        </a:rPr>
                        <a:t>botol</a:t>
                      </a:r>
                      <a:r>
                        <a:rPr lang="en-US" dirty="0">
                          <a:solidFill>
                            <a:srgbClr val="000000"/>
                          </a:solidFill>
                        </a:rPr>
                        <a:t>, </a:t>
                      </a:r>
                      <a:r>
                        <a:rPr lang="en-US" dirty="0" err="1">
                          <a:solidFill>
                            <a:srgbClr val="000000"/>
                          </a:solidFill>
                        </a:rPr>
                        <a:t>plastik</a:t>
                      </a:r>
                      <a:r>
                        <a:rPr lang="en-US" dirty="0">
                          <a:solidFill>
                            <a:srgbClr val="000000"/>
                          </a:solidFill>
                        </a:rPr>
                        <a:t>, </a:t>
                      </a:r>
                      <a:r>
                        <a:rPr lang="en-US" dirty="0" err="1">
                          <a:solidFill>
                            <a:srgbClr val="000000"/>
                          </a:solidFill>
                        </a:rPr>
                        <a:t>kertas</a:t>
                      </a:r>
                      <a:r>
                        <a:rPr lang="en-US" dirty="0">
                          <a:solidFill>
                            <a:srgbClr val="000000"/>
                          </a:solidFill>
                        </a:rPr>
                        <a:t> </a:t>
                      </a:r>
                      <a:r>
                        <a:rPr lang="en-US" dirty="0" err="1">
                          <a:solidFill>
                            <a:srgbClr val="000000"/>
                          </a:solidFill>
                        </a:rPr>
                        <a:t>pembungkus</a:t>
                      </a:r>
                      <a:r>
                        <a:rPr lang="en-US" dirty="0">
                          <a:solidFill>
                            <a:srgbClr val="000000"/>
                          </a:solidFill>
                        </a:rPr>
                        <a:t> </a:t>
                      </a:r>
                      <a:r>
                        <a:rPr lang="en-US" dirty="0" err="1">
                          <a:solidFill>
                            <a:srgbClr val="000000"/>
                          </a:solidFill>
                        </a:rPr>
                        <a:t>makanan</a:t>
                      </a:r>
                      <a:r>
                        <a:rPr lang="en-US" dirty="0">
                          <a:solidFill>
                            <a:srgbClr val="000000"/>
                          </a:solidFill>
                        </a:rPr>
                        <a:t>, air, </a:t>
                      </a:r>
                      <a:r>
                        <a:rPr lang="en-US" dirty="0" err="1">
                          <a:solidFill>
                            <a:srgbClr val="000000"/>
                          </a:solidFill>
                        </a:rPr>
                        <a:t>daun</a:t>
                      </a:r>
                      <a:r>
                        <a:rPr lang="en-US" dirty="0">
                          <a:solidFill>
                            <a:srgbClr val="000000"/>
                          </a:solidFill>
                        </a:rPr>
                        <a:t>, batu, ranting </a:t>
                      </a:r>
                      <a:r>
                        <a:rPr lang="en-US" dirty="0" err="1">
                          <a:solidFill>
                            <a:srgbClr val="000000"/>
                          </a:solidFill>
                        </a:rPr>
                        <a:t>pohon</a:t>
                      </a:r>
                      <a:r>
                        <a:rPr lang="en-US" dirty="0">
                          <a:solidFill>
                            <a:srgbClr val="000000"/>
                          </a:solidFill>
                        </a:rPr>
                        <a:t>, </a:t>
                      </a:r>
                      <a:r>
                        <a:rPr lang="en-US" dirty="0" err="1">
                          <a:solidFill>
                            <a:srgbClr val="000000"/>
                          </a:solidFill>
                        </a:rPr>
                        <a:t>dll</a:t>
                      </a:r>
                      <a:r>
                        <a:rPr lang="en-US" dirty="0">
                          <a:solidFill>
                            <a:srgbClr val="000000"/>
                          </a:solidFill>
                        </a:rPr>
                        <a:t>. </a:t>
                      </a:r>
                      <a:endParaRPr dirty="0">
                        <a:solidFill>
                          <a:srgbClr val="000000"/>
                        </a:solidFill>
                      </a:endParaRPr>
                    </a:p>
                  </a:txBody>
                  <a:tcPr marL="7625" marR="7625" marT="7625" marB="0" anchor="ctr">
                    <a:lnB w="12700" cap="flat" cmpd="sng">
                      <a:solidFill>
                        <a:srgbClr val="FFF2CC"/>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75915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pic>
        <p:nvPicPr>
          <p:cNvPr id="767" name="Google Shape;767;p35"/>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68" name="Google Shape;768;p35"/>
          <p:cNvGraphicFramePr/>
          <p:nvPr>
            <p:extLst>
              <p:ext uri="{D42A27DB-BD31-4B8C-83A1-F6EECF244321}">
                <p14:modId xmlns:p14="http://schemas.microsoft.com/office/powerpoint/2010/main" val="684193392"/>
              </p:ext>
            </p:extLst>
          </p:nvPr>
        </p:nvGraphicFramePr>
        <p:xfrm>
          <a:off x="0" y="1731947"/>
          <a:ext cx="12192000" cy="3728815"/>
        </p:xfrm>
        <a:graphic>
          <a:graphicData uri="http://schemas.openxmlformats.org/drawingml/2006/table">
            <a:tbl>
              <a:tblPr firstRow="1" bandRow="1">
                <a:noFill/>
                <a:tableStyleId>{9B9B1C01-E3DD-44C6-B815-87C48FDC1E2B}</a:tableStyleId>
              </a:tblPr>
              <a:tblGrid>
                <a:gridCol w="1194478">
                  <a:extLst>
                    <a:ext uri="{9D8B030D-6E8A-4147-A177-3AD203B41FA5}">
                      <a16:colId xmlns:a16="http://schemas.microsoft.com/office/drawing/2014/main" val="20000"/>
                    </a:ext>
                  </a:extLst>
                </a:gridCol>
                <a:gridCol w="10997522">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PROSES PEMBELAJARAN</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Rekomendasi</a:t>
                      </a:r>
                      <a:endParaRPr b="0" i="0" u="none" strike="noStrike" cap="none">
                        <a:solidFill>
                          <a:srgbClr val="000000"/>
                        </a:solidFill>
                        <a:latin typeface="Arial"/>
                        <a:ea typeface="Arial"/>
                        <a:cs typeface="Arial"/>
                        <a:sym typeface="Arial"/>
                      </a:endParaRPr>
                    </a:p>
                  </a:txBody>
                  <a:tcPr marL="7625" marR="7625" marT="7625" marB="0" anchor="ctr">
                    <a:lnL w="12700" cap="flat" cmpd="sng">
                      <a:solidFill>
                        <a:srgbClr val="FFF2CC"/>
                      </a:solidFill>
                      <a:prstDash val="solid"/>
                      <a:round/>
                      <a:headEnd type="none" w="sm" len="sm"/>
                      <a:tailEnd type="none" w="sm" len="sm"/>
                    </a:lnL>
                    <a:lnR w="12700" cap="flat" cmpd="sng" algn="ctr">
                      <a:solidFill>
                        <a:srgbClr val="FFF2CC"/>
                      </a:solidFill>
                      <a:prstDash val="solid"/>
                      <a:round/>
                      <a:headEnd type="none" w="sm" len="sm"/>
                      <a:tailEnd type="none" w="sm" len="sm"/>
                    </a:lnR>
                    <a:lnB w="12700" cap="flat" cmpd="sng">
                      <a:solidFill>
                        <a:srgbClr val="FFF2CC"/>
                      </a:solidFill>
                      <a:prstDash val="solid"/>
                      <a:round/>
                      <a:headEnd type="none" w="sm" len="sm"/>
                      <a:tailEnd type="none" w="sm" len="sm"/>
                    </a:lnB>
                    <a:solidFill>
                      <a:schemeClr val="accent4">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dirty="0" err="1">
                          <a:solidFill>
                            <a:srgbClr val="000000"/>
                          </a:solidFill>
                          <a:latin typeface="Arial"/>
                          <a:ea typeface="Arial"/>
                          <a:cs typeface="Arial"/>
                          <a:sym typeface="Arial"/>
                        </a:rPr>
                        <a:t>Kemampuan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literasi</a:t>
                      </a:r>
                      <a:r>
                        <a:rPr lang="en-US" sz="1200" b="0" i="0" u="none" strike="noStrike" cap="none" dirty="0">
                          <a:solidFill>
                            <a:srgbClr val="000000"/>
                          </a:solidFill>
                          <a:latin typeface="Arial"/>
                          <a:ea typeface="Arial"/>
                          <a:cs typeface="Arial"/>
                          <a:sym typeface="Arial"/>
                        </a:rPr>
                        <a:t> yang </a:t>
                      </a:r>
                      <a:r>
                        <a:rPr lang="en-US" sz="1200" b="0" i="0" u="none" strike="noStrike" cap="none" dirty="0" err="1">
                          <a:solidFill>
                            <a:srgbClr val="000000"/>
                          </a:solidFill>
                          <a:latin typeface="Arial"/>
                          <a:ea typeface="Arial"/>
                          <a:cs typeface="Arial"/>
                          <a:sym typeface="Arial"/>
                        </a:rPr>
                        <a:t>baik</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seperti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mengerti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berbagai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macam</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bahan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bacaan</a:t>
                      </a:r>
                      <a:r>
                        <a:rPr lang="en-US" sz="1200" b="0" i="0" u="none" strike="noStrike" cap="none" dirty="0">
                          <a:solidFill>
                            <a:srgbClr val="000000"/>
                          </a:solidFill>
                          <a:latin typeface="Arial"/>
                          <a:ea typeface="Arial"/>
                          <a:cs typeface="Arial"/>
                          <a:sym typeface="Arial"/>
                        </a:rPr>
                        <a:t> dan </a:t>
                      </a:r>
                      <a:r>
                        <a:rPr lang="en-US" sz="1200" b="0" i="0" u="none" strike="noStrike" cap="none" dirty="0" err="1">
                          <a:solidFill>
                            <a:srgbClr val="000000"/>
                          </a:solidFill>
                          <a:latin typeface="Arial"/>
                          <a:ea typeface="Arial"/>
                          <a:cs typeface="Arial"/>
                          <a:sym typeface="Arial"/>
                        </a:rPr>
                        <a:t>kemampuan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menuliskan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gagasan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atau</a:t>
                      </a:r>
                      <a:r>
                        <a:rPr lang="en-US" sz="1200" b="0" i="0" u="none" strike="noStrike" cap="none" dirty="0">
                          <a:solidFill>
                            <a:srgbClr val="000000"/>
                          </a:solidFill>
                          <a:latin typeface="Arial"/>
                          <a:ea typeface="Arial"/>
                          <a:cs typeface="Arial"/>
                          <a:sym typeface="Arial"/>
                        </a:rPr>
                        <a:t> ide yang </a:t>
                      </a:r>
                      <a:r>
                        <a:rPr lang="en-US" sz="1200" b="0" i="0" u="none" strike="noStrike" cap="none" dirty="0" err="1">
                          <a:solidFill>
                            <a:srgbClr val="000000"/>
                          </a:solidFill>
                          <a:latin typeface="Arial"/>
                          <a:ea typeface="Arial"/>
                          <a:cs typeface="Arial"/>
                          <a:sym typeface="Arial"/>
                        </a:rPr>
                        <a:t>dimiliki</a:t>
                      </a:r>
                      <a:r>
                        <a:rPr lang="en-US" sz="1200" b="0" i="0" u="none" strike="noStrike" cap="none" dirty="0">
                          <a:solidFill>
                            <a:srgbClr val="000000"/>
                          </a:solidFill>
                          <a:latin typeface="Arial"/>
                          <a:ea typeface="Arial"/>
                          <a:cs typeface="Arial"/>
                          <a:sym typeface="Arial"/>
                        </a:rPr>
                        <a:t> oleh </a:t>
                      </a:r>
                      <a:r>
                        <a:rPr lang="en-US" sz="1200" b="0" i="0" u="none" strike="noStrike" cap="none" dirty="0" err="1">
                          <a:solidFill>
                            <a:srgbClr val="000000"/>
                          </a:solidFill>
                          <a:latin typeface="Arial"/>
                          <a:ea typeface="Arial"/>
                          <a:cs typeface="Arial"/>
                          <a:sym typeface="Arial"/>
                        </a:rPr>
                        <a:t>siswa</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merupakan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kemampuan</a:t>
                      </a:r>
                      <a:r>
                        <a:rPr lang="en-US" sz="1200" b="0" i="0" u="none" strike="noStrike" cap="none" dirty="0">
                          <a:solidFill>
                            <a:srgbClr val="000000"/>
                          </a:solidFill>
                          <a:latin typeface="Arial"/>
                          <a:ea typeface="Arial"/>
                          <a:cs typeface="Arial"/>
                          <a:sym typeface="Arial"/>
                        </a:rPr>
                        <a:t> yang </a:t>
                      </a:r>
                      <a:r>
                        <a:rPr lang="en-US" sz="1200" b="0" i="0" u="none" strike="noStrike" cap="none" dirty="0" err="1">
                          <a:solidFill>
                            <a:srgbClr val="000000"/>
                          </a:solidFill>
                          <a:latin typeface="Arial"/>
                          <a:ea typeface="Arial"/>
                          <a:cs typeface="Arial"/>
                          <a:sym typeface="Arial"/>
                        </a:rPr>
                        <a:t>penting</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dalam</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menciptakan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iklim</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belajar</a:t>
                      </a:r>
                      <a:r>
                        <a:rPr lang="en-US" sz="1200" b="0" i="0" u="none" strike="noStrike" cap="none" dirty="0">
                          <a:solidFill>
                            <a:srgbClr val="000000"/>
                          </a:solidFill>
                          <a:latin typeface="Arial"/>
                          <a:ea typeface="Arial"/>
                          <a:cs typeface="Arial"/>
                          <a:sym typeface="Arial"/>
                        </a:rPr>
                        <a:t> yang </a:t>
                      </a:r>
                      <a:r>
                        <a:rPr lang="en-US" sz="1200" b="0" i="0" u="none" strike="noStrike" cap="none" dirty="0" err="1">
                          <a:solidFill>
                            <a:srgbClr val="000000"/>
                          </a:solidFill>
                          <a:latin typeface="Arial"/>
                          <a:ea typeface="Arial"/>
                          <a:cs typeface="Arial"/>
                          <a:sym typeface="Arial"/>
                        </a:rPr>
                        <a:t>baik</a:t>
                      </a:r>
                      <a:r>
                        <a:rPr lang="en-US" sz="1200" b="0" i="0" u="none" strike="noStrike" cap="none" dirty="0">
                          <a:solidFill>
                            <a:srgbClr val="000000"/>
                          </a:solidFill>
                          <a:latin typeface="Arial"/>
                          <a:ea typeface="Arial"/>
                          <a:cs typeface="Arial"/>
                          <a:sym typeface="Arial"/>
                        </a:rPr>
                        <a:t> di </a:t>
                      </a:r>
                      <a:r>
                        <a:rPr lang="en-US" sz="1200" b="0" i="0" u="none" strike="noStrike" cap="none" dirty="0" err="1">
                          <a:solidFill>
                            <a:srgbClr val="000000"/>
                          </a:solidFill>
                          <a:latin typeface="Arial"/>
                          <a:ea typeface="Arial"/>
                          <a:cs typeface="Arial"/>
                          <a:sym typeface="Arial"/>
                        </a:rPr>
                        <a:t>kelas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untuk</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meningkatkan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mutu</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siswa-siswa</a:t>
                      </a:r>
                      <a:r>
                        <a:rPr lang="en-US" sz="1200" b="0" i="0" u="none" strike="noStrike" cap="none" dirty="0">
                          <a:solidFill>
                            <a:srgbClr val="000000"/>
                          </a:solidFill>
                          <a:latin typeface="Arial"/>
                          <a:ea typeface="Arial"/>
                          <a:cs typeface="Arial"/>
                          <a:sym typeface="Arial"/>
                        </a:rPr>
                        <a:t>. </a:t>
                      </a:r>
                    </a:p>
                    <a:p>
                      <a:pPr marL="0" marR="0" lvl="0" indent="0" algn="l" rtl="0">
                        <a:lnSpc>
                          <a:spcPct val="100000"/>
                        </a:lnSpc>
                        <a:spcBef>
                          <a:spcPts val="0"/>
                        </a:spcBef>
                        <a:spcAft>
                          <a:spcPts val="0"/>
                        </a:spcAft>
                        <a:buNone/>
                      </a:pPr>
                      <a:r>
                        <a:rPr lang="en-US" sz="1200" dirty="0"/>
                        <a:t>Salah </a:t>
                      </a:r>
                      <a:r>
                        <a:rPr lang="en-US" sz="1200" dirty="0" err="1"/>
                        <a:t>satu</a:t>
                      </a:r>
                      <a:r>
                        <a:rPr lang="en-US" sz="1200" dirty="0"/>
                        <a:t> </a:t>
                      </a:r>
                      <a:r>
                        <a:rPr lang="en-US" sz="1200" dirty="0" err="1"/>
                        <a:t>faktor</a:t>
                      </a:r>
                      <a:r>
                        <a:rPr lang="en-US" sz="1200" dirty="0"/>
                        <a:t> yang </a:t>
                      </a:r>
                      <a:r>
                        <a:rPr lang="en-US" sz="1200" dirty="0" err="1"/>
                        <a:t>mendukung</a:t>
                      </a:r>
                      <a:r>
                        <a:rPr lang="en-US" sz="1200" dirty="0"/>
                        <a:t> </a:t>
                      </a:r>
                      <a:r>
                        <a:rPr lang="en-US" sz="1200" dirty="0" err="1"/>
                        <a:t>adanya</a:t>
                      </a:r>
                      <a:r>
                        <a:rPr lang="en-US" sz="1200" dirty="0"/>
                        <a:t> </a:t>
                      </a:r>
                      <a:r>
                        <a:rPr lang="en-US" sz="1200" dirty="0" err="1"/>
                        <a:t>iklim</a:t>
                      </a:r>
                      <a:r>
                        <a:rPr lang="en-US" sz="1200" dirty="0"/>
                        <a:t> </a:t>
                      </a:r>
                      <a:r>
                        <a:rPr lang="en-US" sz="1200" dirty="0" err="1"/>
                        <a:t>belajar</a:t>
                      </a:r>
                      <a:r>
                        <a:rPr lang="en-US" sz="1200" dirty="0"/>
                        <a:t> yang </a:t>
                      </a:r>
                      <a:r>
                        <a:rPr lang="en-US" sz="1200" dirty="0" err="1"/>
                        <a:t>baik</a:t>
                      </a:r>
                      <a:r>
                        <a:rPr lang="en-US" sz="1200" dirty="0"/>
                        <a:t> di </a:t>
                      </a:r>
                      <a:r>
                        <a:rPr lang="en-US" sz="1200" dirty="0" err="1"/>
                        <a:t>kelas</a:t>
                      </a:r>
                      <a:r>
                        <a:rPr lang="en-US" sz="1200" dirty="0"/>
                        <a:t> </a:t>
                      </a:r>
                      <a:r>
                        <a:rPr lang="en-US" sz="1200" dirty="0" err="1"/>
                        <a:t>adalah</a:t>
                      </a:r>
                      <a:r>
                        <a:rPr lang="en-US" sz="1200" dirty="0"/>
                        <a:t> </a:t>
                      </a:r>
                      <a:r>
                        <a:rPr lang="en-US" sz="1200" dirty="0" err="1"/>
                        <a:t>dengan</a:t>
                      </a:r>
                      <a:r>
                        <a:rPr lang="en-US" sz="1200" dirty="0"/>
                        <a:t> </a:t>
                      </a:r>
                      <a:r>
                        <a:rPr lang="en-US" sz="1200" dirty="0" err="1"/>
                        <a:t>cara</a:t>
                      </a:r>
                      <a:r>
                        <a:rPr lang="en-US" sz="1200" dirty="0"/>
                        <a:t> guru </a:t>
                      </a:r>
                      <a:r>
                        <a:rPr lang="en-US" sz="1200" dirty="0" err="1"/>
                        <a:t>melakukan</a:t>
                      </a:r>
                      <a:r>
                        <a:rPr lang="en-US" sz="1200" dirty="0"/>
                        <a:t> </a:t>
                      </a:r>
                      <a:r>
                        <a:rPr lang="en-US" sz="1200" dirty="0" err="1"/>
                        <a:t>pembiasaan</a:t>
                      </a:r>
                      <a:r>
                        <a:rPr lang="en-US" sz="1200" dirty="0"/>
                        <a:t> </a:t>
                      </a:r>
                      <a:r>
                        <a:rPr lang="en-US" sz="1200" dirty="0" err="1"/>
                        <a:t>literasi</a:t>
                      </a:r>
                      <a:r>
                        <a:rPr lang="en-US" sz="1200" dirty="0"/>
                        <a:t> </a:t>
                      </a:r>
                      <a:r>
                        <a:rPr lang="en-US" sz="1200" dirty="0" err="1"/>
                        <a:t>membaca</a:t>
                      </a:r>
                      <a:r>
                        <a:rPr lang="en-US" sz="1200" dirty="0"/>
                        <a:t> dan </a:t>
                      </a:r>
                      <a:r>
                        <a:rPr lang="en-US" sz="1200" dirty="0" err="1"/>
                        <a:t>menulis</a:t>
                      </a:r>
                      <a:r>
                        <a:rPr lang="en-US" sz="1200" dirty="0"/>
                        <a:t> di </a:t>
                      </a:r>
                      <a:r>
                        <a:rPr lang="en-US" sz="1200" dirty="0" err="1"/>
                        <a:t>sekolah</a:t>
                      </a:r>
                      <a:r>
                        <a:rPr lang="en-US" sz="1200" dirty="0"/>
                        <a:t>/madrasah yang </a:t>
                      </a:r>
                      <a:r>
                        <a:rPr lang="en-US" sz="1200" dirty="0" err="1"/>
                        <a:t>berdampak</a:t>
                      </a:r>
                      <a:r>
                        <a:rPr lang="en-US" sz="1200" dirty="0"/>
                        <a:t> pada (1) </a:t>
                      </a:r>
                      <a:r>
                        <a:rPr lang="en-US" sz="1200" dirty="0" err="1"/>
                        <a:t>terbentuknya</a:t>
                      </a:r>
                      <a:r>
                        <a:rPr lang="en-US" sz="1200" dirty="0"/>
                        <a:t> </a:t>
                      </a:r>
                      <a:r>
                        <a:rPr lang="en-US" sz="1200" dirty="0" err="1"/>
                        <a:t>budaya</a:t>
                      </a:r>
                      <a:r>
                        <a:rPr lang="en-US" sz="1200" dirty="0"/>
                        <a:t> </a:t>
                      </a:r>
                      <a:r>
                        <a:rPr lang="en-US" sz="1200" dirty="0" err="1"/>
                        <a:t>membaca</a:t>
                      </a:r>
                      <a:r>
                        <a:rPr lang="en-US" sz="1200" dirty="0"/>
                        <a:t> dan </a:t>
                      </a:r>
                      <a:r>
                        <a:rPr lang="en-US" sz="1200" dirty="0" err="1"/>
                        <a:t>menulis</a:t>
                      </a:r>
                      <a:r>
                        <a:rPr lang="en-US" sz="1200" dirty="0"/>
                        <a:t> di </a:t>
                      </a:r>
                      <a:r>
                        <a:rPr lang="en-US" sz="1200" dirty="0" err="1"/>
                        <a:t>luar</a:t>
                      </a:r>
                      <a:r>
                        <a:rPr lang="en-US" sz="1200" dirty="0"/>
                        <a:t> </a:t>
                      </a:r>
                      <a:r>
                        <a:rPr lang="en-US" sz="1200" dirty="0" err="1"/>
                        <a:t>kelas</a:t>
                      </a:r>
                      <a:r>
                        <a:rPr lang="en-US" sz="1200" dirty="0"/>
                        <a:t>, (2) </a:t>
                      </a:r>
                      <a:r>
                        <a:rPr lang="en-US" sz="1200" dirty="0" err="1"/>
                        <a:t>menghasilkan</a:t>
                      </a:r>
                      <a:r>
                        <a:rPr lang="en-US" sz="1200" dirty="0"/>
                        <a:t> </a:t>
                      </a:r>
                      <a:r>
                        <a:rPr lang="en-US" sz="1200" dirty="0" err="1"/>
                        <a:t>karya-karya</a:t>
                      </a:r>
                      <a:r>
                        <a:rPr lang="en-US" sz="1200" dirty="0"/>
                        <a:t> </a:t>
                      </a:r>
                      <a:r>
                        <a:rPr lang="en-US" sz="1200" dirty="0" err="1"/>
                        <a:t>literasi</a:t>
                      </a:r>
                      <a:r>
                        <a:rPr lang="en-US" sz="1200" dirty="0"/>
                        <a:t> </a:t>
                      </a:r>
                      <a:r>
                        <a:rPr lang="en-US" sz="1200" dirty="0" err="1"/>
                        <a:t>seperti</a:t>
                      </a:r>
                      <a:r>
                        <a:rPr lang="en-US" sz="1200" dirty="0"/>
                        <a:t> </a:t>
                      </a:r>
                      <a:r>
                        <a:rPr lang="en-US" sz="1200" dirty="0" err="1"/>
                        <a:t>majalah</a:t>
                      </a:r>
                      <a:r>
                        <a:rPr lang="en-US" sz="1200" dirty="0"/>
                        <a:t> </a:t>
                      </a:r>
                      <a:r>
                        <a:rPr lang="en-US" sz="1200" dirty="0" err="1"/>
                        <a:t>dinding</a:t>
                      </a:r>
                      <a:r>
                        <a:rPr lang="en-US" sz="1200" dirty="0"/>
                        <a:t>, </a:t>
                      </a:r>
                      <a:r>
                        <a:rPr lang="en-US" sz="1200" dirty="0" err="1"/>
                        <a:t>cerpen</a:t>
                      </a:r>
                      <a:r>
                        <a:rPr lang="en-US" sz="1200" dirty="0"/>
                        <a:t>, dan </a:t>
                      </a:r>
                      <a:r>
                        <a:rPr lang="en-US" sz="1200" dirty="0" err="1"/>
                        <a:t>karya</a:t>
                      </a:r>
                      <a:r>
                        <a:rPr lang="en-US" sz="1200" dirty="0"/>
                        <a:t> </a:t>
                      </a:r>
                      <a:r>
                        <a:rPr lang="en-US" sz="1200" dirty="0" err="1"/>
                        <a:t>tulis</a:t>
                      </a:r>
                      <a:r>
                        <a:rPr lang="en-US" sz="1200" dirty="0"/>
                        <a:t> </a:t>
                      </a:r>
                      <a:r>
                        <a:rPr lang="en-US" sz="1200" dirty="0" err="1"/>
                        <a:t>lainnya</a:t>
                      </a:r>
                      <a:r>
                        <a:rPr lang="en-US" sz="1200" dirty="0"/>
                        <a:t>, dan (3) </a:t>
                      </a:r>
                      <a:r>
                        <a:rPr lang="en-US" sz="1200" dirty="0" err="1"/>
                        <a:t>terpublikasinya</a:t>
                      </a:r>
                      <a:r>
                        <a:rPr lang="en-US" sz="1200" dirty="0"/>
                        <a:t> </a:t>
                      </a:r>
                      <a:r>
                        <a:rPr lang="en-US" sz="1200" dirty="0" err="1"/>
                        <a:t>karya</a:t>
                      </a:r>
                      <a:r>
                        <a:rPr lang="en-US" sz="1200" dirty="0"/>
                        <a:t> </a:t>
                      </a:r>
                      <a:r>
                        <a:rPr lang="en-US" sz="1200" dirty="0" err="1"/>
                        <a:t>literasi</a:t>
                      </a:r>
                      <a:r>
                        <a:rPr lang="en-US" sz="1200" dirty="0"/>
                        <a:t> </a:t>
                      </a:r>
                      <a:r>
                        <a:rPr lang="en-US" sz="1200" dirty="0" err="1"/>
                        <a:t>siswa</a:t>
                      </a:r>
                      <a:r>
                        <a:rPr lang="en-US" sz="1200" dirty="0"/>
                        <a:t> di </a:t>
                      </a:r>
                      <a:r>
                        <a:rPr lang="en-US" sz="1200" dirty="0" err="1"/>
                        <a:t>masyarakat</a:t>
                      </a:r>
                      <a:r>
                        <a:rPr lang="en-US" sz="1200" dirty="0"/>
                        <a:t>.  Oleh </a:t>
                      </a:r>
                      <a:r>
                        <a:rPr lang="en-US" sz="1200" dirty="0" err="1"/>
                        <a:t>karena</a:t>
                      </a:r>
                      <a:r>
                        <a:rPr lang="en-US" sz="1200" dirty="0"/>
                        <a:t> </a:t>
                      </a:r>
                      <a:r>
                        <a:rPr lang="en-US" sz="1200" dirty="0" err="1"/>
                        <a:t>itu</a:t>
                      </a:r>
                      <a:r>
                        <a:rPr lang="en-US" sz="1200" dirty="0"/>
                        <a:t> guru </a:t>
                      </a:r>
                      <a:r>
                        <a:rPr lang="en-US" sz="1200" dirty="0" err="1"/>
                        <a:t>perlu</a:t>
                      </a:r>
                      <a:r>
                        <a:rPr lang="en-US" sz="1200" dirty="0"/>
                        <a:t>: </a:t>
                      </a:r>
                    </a:p>
                    <a:p>
                      <a:pPr marL="457200" marR="0" lvl="0" indent="-317500" algn="l" rtl="0">
                        <a:lnSpc>
                          <a:spcPct val="100000"/>
                        </a:lnSpc>
                        <a:spcBef>
                          <a:spcPts val="0"/>
                        </a:spcBef>
                        <a:spcAft>
                          <a:spcPts val="0"/>
                        </a:spcAft>
                        <a:buClr>
                          <a:srgbClr val="000000"/>
                        </a:buClr>
                        <a:buSzPts val="1400"/>
                        <a:buFont typeface="Arial"/>
                        <a:buAutoNum type="arabicPeriod"/>
                      </a:pPr>
                      <a:r>
                        <a:rPr lang="en-US" sz="1200" dirty="0" err="1">
                          <a:solidFill>
                            <a:srgbClr val="000000"/>
                          </a:solidFill>
                        </a:rPr>
                        <a:t>terus</a:t>
                      </a:r>
                      <a:r>
                        <a:rPr lang="en-US" sz="1200" dirty="0">
                          <a:solidFill>
                            <a:srgbClr val="000000"/>
                          </a:solidFill>
                        </a:rPr>
                        <a:t> </a:t>
                      </a:r>
                      <a:r>
                        <a:rPr lang="en-US" sz="1200" dirty="0" err="1">
                          <a:solidFill>
                            <a:srgbClr val="000000"/>
                          </a:solidFill>
                        </a:rPr>
                        <a:t>belajar</a:t>
                      </a:r>
                      <a:r>
                        <a:rPr lang="en-US" sz="1200" dirty="0">
                          <a:solidFill>
                            <a:srgbClr val="000000"/>
                          </a:solidFill>
                        </a:rPr>
                        <a:t> </a:t>
                      </a:r>
                      <a:r>
                        <a:rPr lang="en-US" sz="1200" dirty="0" err="1">
                          <a:solidFill>
                            <a:srgbClr val="000000"/>
                          </a:solidFill>
                        </a:rPr>
                        <a:t>untuk</a:t>
                      </a:r>
                      <a:r>
                        <a:rPr lang="en-US" sz="1200" dirty="0">
                          <a:solidFill>
                            <a:srgbClr val="000000"/>
                          </a:solidFill>
                        </a:rPr>
                        <a:t> </a:t>
                      </a:r>
                      <a:r>
                        <a:rPr lang="en-US" sz="1200" dirty="0" err="1">
                          <a:solidFill>
                            <a:srgbClr val="000000"/>
                          </a:solidFill>
                        </a:rPr>
                        <a:t>berkreasi</a:t>
                      </a:r>
                      <a:r>
                        <a:rPr lang="en-US" sz="1200" dirty="0">
                          <a:solidFill>
                            <a:srgbClr val="000000"/>
                          </a:solidFill>
                        </a:rPr>
                        <a:t> </a:t>
                      </a:r>
                      <a:r>
                        <a:rPr lang="en-US" sz="1200" dirty="0" err="1">
                          <a:solidFill>
                            <a:srgbClr val="000000"/>
                          </a:solidFill>
                        </a:rPr>
                        <a:t>menemukan</a:t>
                      </a:r>
                      <a:r>
                        <a:rPr lang="en-US" sz="1200" dirty="0">
                          <a:solidFill>
                            <a:srgbClr val="000000"/>
                          </a:solidFill>
                        </a:rPr>
                        <a:t> strategi yang </a:t>
                      </a:r>
                      <a:r>
                        <a:rPr lang="en-US" sz="1200" dirty="0" err="1">
                          <a:solidFill>
                            <a:srgbClr val="000000"/>
                          </a:solidFill>
                        </a:rPr>
                        <a:t>baik</a:t>
                      </a:r>
                      <a:r>
                        <a:rPr lang="en-US" sz="1200" dirty="0">
                          <a:solidFill>
                            <a:srgbClr val="000000"/>
                          </a:solidFill>
                        </a:rPr>
                        <a:t> agar </a:t>
                      </a:r>
                      <a:r>
                        <a:rPr lang="en-US" sz="1200" dirty="0" err="1">
                          <a:solidFill>
                            <a:srgbClr val="000000"/>
                          </a:solidFill>
                        </a:rPr>
                        <a:t>siswa</a:t>
                      </a:r>
                      <a:r>
                        <a:rPr lang="en-US" sz="1200" dirty="0">
                          <a:solidFill>
                            <a:srgbClr val="000000"/>
                          </a:solidFill>
                        </a:rPr>
                        <a:t> </a:t>
                      </a:r>
                      <a:r>
                        <a:rPr lang="en-US" sz="1200" dirty="0" err="1">
                          <a:solidFill>
                            <a:srgbClr val="000000"/>
                          </a:solidFill>
                        </a:rPr>
                        <a:t>gemar</a:t>
                      </a:r>
                      <a:r>
                        <a:rPr lang="en-US" sz="1200" dirty="0">
                          <a:solidFill>
                            <a:srgbClr val="000000"/>
                          </a:solidFill>
                        </a:rPr>
                        <a:t> </a:t>
                      </a:r>
                      <a:r>
                        <a:rPr lang="en-US" sz="1200" dirty="0" err="1">
                          <a:solidFill>
                            <a:srgbClr val="000000"/>
                          </a:solidFill>
                        </a:rPr>
                        <a:t>membaca</a:t>
                      </a:r>
                      <a:r>
                        <a:rPr lang="en-US" sz="1200" dirty="0">
                          <a:solidFill>
                            <a:srgbClr val="000000"/>
                          </a:solidFill>
                        </a:rPr>
                        <a:t> </a:t>
                      </a:r>
                      <a:r>
                        <a:rPr lang="en-US" sz="1200" dirty="0" err="1">
                          <a:solidFill>
                            <a:srgbClr val="000000"/>
                          </a:solidFill>
                        </a:rPr>
                        <a:t>walaupun</a:t>
                      </a:r>
                      <a:r>
                        <a:rPr lang="en-US" sz="1200" dirty="0">
                          <a:solidFill>
                            <a:srgbClr val="000000"/>
                          </a:solidFill>
                        </a:rPr>
                        <a:t> </a:t>
                      </a:r>
                      <a:r>
                        <a:rPr lang="en-US" sz="1200" dirty="0" err="1">
                          <a:solidFill>
                            <a:srgbClr val="000000"/>
                          </a:solidFill>
                        </a:rPr>
                        <a:t>dengan</a:t>
                      </a:r>
                      <a:r>
                        <a:rPr lang="en-US" sz="1200" dirty="0">
                          <a:solidFill>
                            <a:srgbClr val="000000"/>
                          </a:solidFill>
                        </a:rPr>
                        <a:t> </a:t>
                      </a:r>
                      <a:r>
                        <a:rPr lang="en-US" sz="1200" dirty="0" err="1">
                          <a:solidFill>
                            <a:srgbClr val="000000"/>
                          </a:solidFill>
                        </a:rPr>
                        <a:t>keterbatasan</a:t>
                      </a:r>
                      <a:r>
                        <a:rPr lang="en-US" sz="1200" dirty="0">
                          <a:solidFill>
                            <a:srgbClr val="000000"/>
                          </a:solidFill>
                        </a:rPr>
                        <a:t> </a:t>
                      </a:r>
                      <a:r>
                        <a:rPr lang="en-US" sz="1200" dirty="0" err="1">
                          <a:solidFill>
                            <a:srgbClr val="000000"/>
                          </a:solidFill>
                        </a:rPr>
                        <a:t>sarana</a:t>
                      </a:r>
                      <a:r>
                        <a:rPr lang="en-US" sz="1200" dirty="0">
                          <a:solidFill>
                            <a:srgbClr val="000000"/>
                          </a:solidFill>
                        </a:rPr>
                        <a:t> </a:t>
                      </a:r>
                      <a:r>
                        <a:rPr lang="en-US" sz="1200" dirty="0" err="1">
                          <a:solidFill>
                            <a:srgbClr val="000000"/>
                          </a:solidFill>
                        </a:rPr>
                        <a:t>prasarana</a:t>
                      </a:r>
                      <a:r>
                        <a:rPr lang="en-US" sz="1200" dirty="0">
                          <a:solidFill>
                            <a:srgbClr val="000000"/>
                          </a:solidFill>
                        </a:rPr>
                        <a:t> </a:t>
                      </a:r>
                      <a:r>
                        <a:rPr lang="en-US" sz="1200" dirty="0" err="1">
                          <a:solidFill>
                            <a:srgbClr val="000000"/>
                          </a:solidFill>
                        </a:rPr>
                        <a:t>seperti</a:t>
                      </a:r>
                      <a:r>
                        <a:rPr lang="en-US" sz="1200" dirty="0">
                          <a:solidFill>
                            <a:srgbClr val="000000"/>
                          </a:solidFill>
                        </a:rPr>
                        <a:t> </a:t>
                      </a:r>
                      <a:r>
                        <a:rPr lang="en-US" sz="1200" dirty="0" err="1">
                          <a:solidFill>
                            <a:srgbClr val="000000"/>
                          </a:solidFill>
                        </a:rPr>
                        <a:t>menerapkan</a:t>
                      </a:r>
                      <a:r>
                        <a:rPr lang="en-US" sz="1200" dirty="0">
                          <a:solidFill>
                            <a:srgbClr val="000000"/>
                          </a:solidFill>
                        </a:rPr>
                        <a:t> </a:t>
                      </a:r>
                      <a:r>
                        <a:rPr lang="en-US" sz="1200" dirty="0" err="1">
                          <a:solidFill>
                            <a:srgbClr val="000000"/>
                          </a:solidFill>
                        </a:rPr>
                        <a:t>membaca</a:t>
                      </a:r>
                      <a:r>
                        <a:rPr lang="en-US" sz="1200" dirty="0">
                          <a:solidFill>
                            <a:srgbClr val="000000"/>
                          </a:solidFill>
                        </a:rPr>
                        <a:t> </a:t>
                      </a:r>
                      <a:r>
                        <a:rPr lang="en-US" sz="1200" dirty="0" err="1">
                          <a:solidFill>
                            <a:srgbClr val="000000"/>
                          </a:solidFill>
                        </a:rPr>
                        <a:t>apa</a:t>
                      </a:r>
                      <a:r>
                        <a:rPr lang="en-US" sz="1200" dirty="0">
                          <a:solidFill>
                            <a:srgbClr val="000000"/>
                          </a:solidFill>
                        </a:rPr>
                        <a:t> </a:t>
                      </a:r>
                      <a:r>
                        <a:rPr lang="en-US" sz="1200" dirty="0" err="1">
                          <a:solidFill>
                            <a:srgbClr val="000000"/>
                          </a:solidFill>
                        </a:rPr>
                        <a:t>saja</a:t>
                      </a:r>
                      <a:r>
                        <a:rPr lang="en-US" sz="1200" dirty="0">
                          <a:solidFill>
                            <a:srgbClr val="000000"/>
                          </a:solidFill>
                        </a:rPr>
                        <a:t> 10 </a:t>
                      </a:r>
                      <a:r>
                        <a:rPr lang="en-US" sz="1200" dirty="0" err="1">
                          <a:solidFill>
                            <a:srgbClr val="000000"/>
                          </a:solidFill>
                        </a:rPr>
                        <a:t>menit</a:t>
                      </a:r>
                      <a:r>
                        <a:rPr lang="en-US" sz="1200" dirty="0">
                          <a:solidFill>
                            <a:srgbClr val="000000"/>
                          </a:solidFill>
                        </a:rPr>
                        <a:t> </a:t>
                      </a:r>
                      <a:r>
                        <a:rPr lang="en-US" sz="1200" dirty="0" err="1">
                          <a:solidFill>
                            <a:srgbClr val="000000"/>
                          </a:solidFill>
                        </a:rPr>
                        <a:t>sebelum</a:t>
                      </a:r>
                      <a:r>
                        <a:rPr lang="en-US" sz="1200" dirty="0">
                          <a:solidFill>
                            <a:srgbClr val="000000"/>
                          </a:solidFill>
                        </a:rPr>
                        <a:t> </a:t>
                      </a:r>
                      <a:r>
                        <a:rPr lang="en-US" sz="1200" dirty="0" err="1">
                          <a:solidFill>
                            <a:srgbClr val="000000"/>
                          </a:solidFill>
                        </a:rPr>
                        <a:t>pelajaran</a:t>
                      </a:r>
                      <a:r>
                        <a:rPr lang="en-US" sz="1200" dirty="0">
                          <a:solidFill>
                            <a:srgbClr val="000000"/>
                          </a:solidFill>
                        </a:rPr>
                        <a:t> </a:t>
                      </a:r>
                      <a:r>
                        <a:rPr lang="en-US" sz="1200" dirty="0" err="1">
                          <a:solidFill>
                            <a:srgbClr val="000000"/>
                          </a:solidFill>
                        </a:rPr>
                        <a:t>dimulai</a:t>
                      </a:r>
                      <a:r>
                        <a:rPr lang="en-US" sz="1200" dirty="0">
                          <a:solidFill>
                            <a:srgbClr val="000000"/>
                          </a:solidFill>
                        </a:rPr>
                        <a:t> </a:t>
                      </a:r>
                      <a:r>
                        <a:rPr lang="en-US" sz="1200" dirty="0" err="1">
                          <a:solidFill>
                            <a:srgbClr val="000000"/>
                          </a:solidFill>
                        </a:rPr>
                        <a:t>atau</a:t>
                      </a:r>
                      <a:r>
                        <a:rPr lang="en-US" sz="1200" dirty="0">
                          <a:solidFill>
                            <a:srgbClr val="000000"/>
                          </a:solidFill>
                        </a:rPr>
                        <a:t> 10 </a:t>
                      </a:r>
                      <a:r>
                        <a:rPr lang="en-US" sz="1200" dirty="0" err="1">
                          <a:solidFill>
                            <a:srgbClr val="000000"/>
                          </a:solidFill>
                        </a:rPr>
                        <a:t>menit</a:t>
                      </a:r>
                      <a:r>
                        <a:rPr lang="en-US" sz="1200" dirty="0">
                          <a:solidFill>
                            <a:srgbClr val="000000"/>
                          </a:solidFill>
                        </a:rPr>
                        <a:t> di jam </a:t>
                      </a:r>
                      <a:r>
                        <a:rPr lang="en-US" sz="1200" dirty="0" err="1">
                          <a:solidFill>
                            <a:srgbClr val="000000"/>
                          </a:solidFill>
                        </a:rPr>
                        <a:t>terakhir</a:t>
                      </a:r>
                      <a:r>
                        <a:rPr lang="en-US" sz="1200" dirty="0">
                          <a:solidFill>
                            <a:srgbClr val="000000"/>
                          </a:solidFill>
                        </a:rPr>
                        <a:t> </a:t>
                      </a:r>
                      <a:r>
                        <a:rPr lang="en-US" sz="1200" dirty="0" err="1">
                          <a:solidFill>
                            <a:srgbClr val="000000"/>
                          </a:solidFill>
                        </a:rPr>
                        <a:t>menuliskan</a:t>
                      </a:r>
                      <a:r>
                        <a:rPr lang="en-US" sz="1200" dirty="0">
                          <a:solidFill>
                            <a:srgbClr val="000000"/>
                          </a:solidFill>
                        </a:rPr>
                        <a:t> </a:t>
                      </a:r>
                      <a:r>
                        <a:rPr lang="en-US" sz="1200" dirty="0" err="1">
                          <a:solidFill>
                            <a:srgbClr val="000000"/>
                          </a:solidFill>
                        </a:rPr>
                        <a:t>apa</a:t>
                      </a:r>
                      <a:r>
                        <a:rPr lang="en-US" sz="1200" dirty="0">
                          <a:solidFill>
                            <a:srgbClr val="000000"/>
                          </a:solidFill>
                        </a:rPr>
                        <a:t> </a:t>
                      </a:r>
                      <a:r>
                        <a:rPr lang="en-US" sz="1200" dirty="0" err="1">
                          <a:solidFill>
                            <a:srgbClr val="000000"/>
                          </a:solidFill>
                        </a:rPr>
                        <a:t>saja</a:t>
                      </a:r>
                      <a:r>
                        <a:rPr lang="en-US" sz="1200" dirty="0">
                          <a:solidFill>
                            <a:srgbClr val="000000"/>
                          </a:solidFill>
                        </a:rPr>
                        <a:t> yang </a:t>
                      </a:r>
                      <a:r>
                        <a:rPr lang="en-US" sz="1200" dirty="0" err="1">
                          <a:solidFill>
                            <a:srgbClr val="000000"/>
                          </a:solidFill>
                        </a:rPr>
                        <a:t>telah</a:t>
                      </a:r>
                      <a:r>
                        <a:rPr lang="en-US" sz="1200" dirty="0">
                          <a:solidFill>
                            <a:srgbClr val="000000"/>
                          </a:solidFill>
                        </a:rPr>
                        <a:t> </a:t>
                      </a:r>
                      <a:r>
                        <a:rPr lang="en-US" sz="1200" dirty="0" err="1">
                          <a:solidFill>
                            <a:srgbClr val="000000"/>
                          </a:solidFill>
                        </a:rPr>
                        <a:t>dipelajari</a:t>
                      </a:r>
                      <a:r>
                        <a:rPr lang="en-US" sz="1200" dirty="0">
                          <a:solidFill>
                            <a:srgbClr val="000000"/>
                          </a:solidFill>
                        </a:rPr>
                        <a:t>. </a:t>
                      </a:r>
                    </a:p>
                    <a:p>
                      <a:pPr marL="457200" marR="0" lvl="0" indent="-317500" algn="l" rtl="0">
                        <a:lnSpc>
                          <a:spcPct val="100000"/>
                        </a:lnSpc>
                        <a:spcBef>
                          <a:spcPts val="0"/>
                        </a:spcBef>
                        <a:spcAft>
                          <a:spcPts val="0"/>
                        </a:spcAft>
                        <a:buClr>
                          <a:srgbClr val="000000"/>
                        </a:buClr>
                        <a:buSzPts val="1400"/>
                        <a:buAutoNum type="arabicPeriod"/>
                      </a:pPr>
                      <a:r>
                        <a:rPr lang="en-US" sz="1200" dirty="0" err="1">
                          <a:solidFill>
                            <a:srgbClr val="000000"/>
                          </a:solidFill>
                        </a:rPr>
                        <a:t>Mengajarkan</a:t>
                      </a:r>
                      <a:r>
                        <a:rPr lang="en-US" sz="1200" dirty="0">
                          <a:solidFill>
                            <a:srgbClr val="000000"/>
                          </a:solidFill>
                        </a:rPr>
                        <a:t> </a:t>
                      </a:r>
                      <a:r>
                        <a:rPr lang="en-US" sz="1200" dirty="0" err="1">
                          <a:solidFill>
                            <a:srgbClr val="000000"/>
                          </a:solidFill>
                        </a:rPr>
                        <a:t>siswa</a:t>
                      </a:r>
                      <a:r>
                        <a:rPr lang="en-US" sz="1200" dirty="0">
                          <a:solidFill>
                            <a:srgbClr val="000000"/>
                          </a:solidFill>
                        </a:rPr>
                        <a:t> </a:t>
                      </a:r>
                      <a:r>
                        <a:rPr lang="en-US" sz="1200" dirty="0" err="1">
                          <a:solidFill>
                            <a:srgbClr val="000000"/>
                          </a:solidFill>
                        </a:rPr>
                        <a:t>membuat</a:t>
                      </a:r>
                      <a:r>
                        <a:rPr lang="en-US" sz="1200" dirty="0">
                          <a:solidFill>
                            <a:srgbClr val="000000"/>
                          </a:solidFill>
                        </a:rPr>
                        <a:t> </a:t>
                      </a:r>
                      <a:r>
                        <a:rPr lang="en-US" sz="1200" dirty="0" err="1">
                          <a:solidFill>
                            <a:srgbClr val="000000"/>
                          </a:solidFill>
                        </a:rPr>
                        <a:t>majalah</a:t>
                      </a:r>
                      <a:r>
                        <a:rPr lang="en-US" sz="1200" dirty="0">
                          <a:solidFill>
                            <a:srgbClr val="000000"/>
                          </a:solidFill>
                        </a:rPr>
                        <a:t> </a:t>
                      </a:r>
                      <a:r>
                        <a:rPr lang="en-US" sz="1200" dirty="0" err="1">
                          <a:solidFill>
                            <a:srgbClr val="000000"/>
                          </a:solidFill>
                        </a:rPr>
                        <a:t>dinding</a:t>
                      </a:r>
                      <a:r>
                        <a:rPr lang="en-US" sz="1200" dirty="0">
                          <a:solidFill>
                            <a:srgbClr val="000000"/>
                          </a:solidFill>
                        </a:rPr>
                        <a:t> </a:t>
                      </a:r>
                      <a:r>
                        <a:rPr lang="en-US" sz="1200" dirty="0" err="1">
                          <a:solidFill>
                            <a:srgbClr val="000000"/>
                          </a:solidFill>
                        </a:rPr>
                        <a:t>terlihat</a:t>
                      </a:r>
                      <a:r>
                        <a:rPr lang="en-US" sz="1200" dirty="0">
                          <a:solidFill>
                            <a:srgbClr val="000000"/>
                          </a:solidFill>
                        </a:rPr>
                        <a:t> </a:t>
                      </a:r>
                      <a:r>
                        <a:rPr lang="en-US" sz="1200" dirty="0" err="1">
                          <a:solidFill>
                            <a:srgbClr val="000000"/>
                          </a:solidFill>
                        </a:rPr>
                        <a:t>menarik</a:t>
                      </a:r>
                      <a:r>
                        <a:rPr lang="en-US" sz="1200" dirty="0">
                          <a:solidFill>
                            <a:srgbClr val="000000"/>
                          </a:solidFill>
                        </a:rPr>
                        <a:t> </a:t>
                      </a:r>
                      <a:r>
                        <a:rPr lang="en-US" sz="1200" dirty="0" err="1">
                          <a:solidFill>
                            <a:srgbClr val="000000"/>
                          </a:solidFill>
                        </a:rPr>
                        <a:t>sehingga</a:t>
                      </a:r>
                      <a:r>
                        <a:rPr lang="en-US" sz="1200" dirty="0">
                          <a:solidFill>
                            <a:srgbClr val="000000"/>
                          </a:solidFill>
                        </a:rPr>
                        <a:t> </a:t>
                      </a:r>
                      <a:r>
                        <a:rPr lang="en-US" sz="1200" dirty="0" err="1">
                          <a:solidFill>
                            <a:srgbClr val="000000"/>
                          </a:solidFill>
                        </a:rPr>
                        <a:t>membuat</a:t>
                      </a:r>
                      <a:r>
                        <a:rPr lang="en-US" sz="1200" dirty="0">
                          <a:solidFill>
                            <a:srgbClr val="000000"/>
                          </a:solidFill>
                        </a:rPr>
                        <a:t> </a:t>
                      </a:r>
                      <a:r>
                        <a:rPr lang="en-US" sz="1200" dirty="0" err="1">
                          <a:solidFill>
                            <a:srgbClr val="000000"/>
                          </a:solidFill>
                        </a:rPr>
                        <a:t>siswa</a:t>
                      </a:r>
                      <a:r>
                        <a:rPr lang="en-US" sz="1200" dirty="0">
                          <a:solidFill>
                            <a:srgbClr val="000000"/>
                          </a:solidFill>
                        </a:rPr>
                        <a:t> – </a:t>
                      </a:r>
                      <a:r>
                        <a:rPr lang="en-US" sz="1200" dirty="0" err="1">
                          <a:solidFill>
                            <a:srgbClr val="000000"/>
                          </a:solidFill>
                        </a:rPr>
                        <a:t>siswa</a:t>
                      </a:r>
                      <a:r>
                        <a:rPr lang="en-US" sz="1200" dirty="0">
                          <a:solidFill>
                            <a:srgbClr val="000000"/>
                          </a:solidFill>
                        </a:rPr>
                        <a:t> </a:t>
                      </a:r>
                      <a:r>
                        <a:rPr lang="en-US" sz="1200" dirty="0" err="1">
                          <a:solidFill>
                            <a:srgbClr val="000000"/>
                          </a:solidFill>
                        </a:rPr>
                        <a:t>tertarik</a:t>
                      </a:r>
                      <a:r>
                        <a:rPr lang="en-US" sz="1200" dirty="0">
                          <a:solidFill>
                            <a:srgbClr val="000000"/>
                          </a:solidFill>
                        </a:rPr>
                        <a:t> </a:t>
                      </a:r>
                      <a:r>
                        <a:rPr lang="en-US" sz="1200" dirty="0" err="1">
                          <a:solidFill>
                            <a:srgbClr val="000000"/>
                          </a:solidFill>
                        </a:rPr>
                        <a:t>membaca</a:t>
                      </a:r>
                      <a:r>
                        <a:rPr lang="en-US" sz="1200" dirty="0">
                          <a:solidFill>
                            <a:srgbClr val="000000"/>
                          </a:solidFill>
                        </a:rPr>
                        <a:t> </a:t>
                      </a:r>
                      <a:r>
                        <a:rPr lang="en-US" sz="1200" dirty="0" err="1">
                          <a:solidFill>
                            <a:srgbClr val="000000"/>
                          </a:solidFill>
                        </a:rPr>
                        <a:t>isinya</a:t>
                      </a:r>
                      <a:r>
                        <a:rPr lang="en-US" sz="1200" dirty="0">
                          <a:solidFill>
                            <a:srgbClr val="000000"/>
                          </a:solidFill>
                        </a:rPr>
                        <a:t>.</a:t>
                      </a:r>
                    </a:p>
                    <a:p>
                      <a:pPr marL="457200" marR="0" lvl="0" indent="-317500" algn="l" rtl="0">
                        <a:lnSpc>
                          <a:spcPct val="100000"/>
                        </a:lnSpc>
                        <a:spcBef>
                          <a:spcPts val="0"/>
                        </a:spcBef>
                        <a:spcAft>
                          <a:spcPts val="0"/>
                        </a:spcAft>
                        <a:buClr>
                          <a:srgbClr val="000000"/>
                        </a:buClr>
                        <a:buSzPts val="1400"/>
                        <a:buAutoNum type="arabicPeriod"/>
                      </a:pPr>
                      <a:r>
                        <a:rPr lang="en-US" sz="1200" dirty="0" err="1">
                          <a:solidFill>
                            <a:srgbClr val="000000"/>
                          </a:solidFill>
                        </a:rPr>
                        <a:t>Mengadakan</a:t>
                      </a:r>
                      <a:r>
                        <a:rPr lang="en-US" sz="1200" dirty="0">
                          <a:solidFill>
                            <a:srgbClr val="000000"/>
                          </a:solidFill>
                        </a:rPr>
                        <a:t> </a:t>
                      </a:r>
                      <a:r>
                        <a:rPr lang="en-US" sz="1200" dirty="0" err="1">
                          <a:solidFill>
                            <a:srgbClr val="000000"/>
                          </a:solidFill>
                        </a:rPr>
                        <a:t>berbagai</a:t>
                      </a:r>
                      <a:r>
                        <a:rPr lang="en-US" sz="1200" dirty="0">
                          <a:solidFill>
                            <a:srgbClr val="000000"/>
                          </a:solidFill>
                        </a:rPr>
                        <a:t> </a:t>
                      </a:r>
                      <a:r>
                        <a:rPr lang="en-US" sz="1200" dirty="0" err="1">
                          <a:solidFill>
                            <a:srgbClr val="000000"/>
                          </a:solidFill>
                        </a:rPr>
                        <a:t>kegiatan</a:t>
                      </a:r>
                      <a:r>
                        <a:rPr lang="en-US" sz="1200" dirty="0">
                          <a:solidFill>
                            <a:srgbClr val="000000"/>
                          </a:solidFill>
                        </a:rPr>
                        <a:t> </a:t>
                      </a:r>
                      <a:r>
                        <a:rPr lang="en-US" sz="1200" dirty="0" err="1">
                          <a:solidFill>
                            <a:srgbClr val="000000"/>
                          </a:solidFill>
                        </a:rPr>
                        <a:t>untuk</a:t>
                      </a:r>
                      <a:r>
                        <a:rPr lang="en-US" sz="1200" dirty="0">
                          <a:solidFill>
                            <a:srgbClr val="000000"/>
                          </a:solidFill>
                        </a:rPr>
                        <a:t> </a:t>
                      </a:r>
                      <a:r>
                        <a:rPr lang="en-US" sz="1200" dirty="0" err="1">
                          <a:solidFill>
                            <a:srgbClr val="000000"/>
                          </a:solidFill>
                        </a:rPr>
                        <a:t>meningkatkan</a:t>
                      </a:r>
                      <a:r>
                        <a:rPr lang="en-US" sz="1200" dirty="0">
                          <a:solidFill>
                            <a:srgbClr val="000000"/>
                          </a:solidFill>
                        </a:rPr>
                        <a:t> </a:t>
                      </a:r>
                      <a:r>
                        <a:rPr lang="en-US" sz="1200" dirty="0" err="1">
                          <a:solidFill>
                            <a:srgbClr val="000000"/>
                          </a:solidFill>
                        </a:rPr>
                        <a:t>keterampilan</a:t>
                      </a:r>
                      <a:r>
                        <a:rPr lang="en-US" sz="1200" dirty="0">
                          <a:solidFill>
                            <a:srgbClr val="000000"/>
                          </a:solidFill>
                        </a:rPr>
                        <a:t> </a:t>
                      </a:r>
                      <a:r>
                        <a:rPr lang="en-US" sz="1200" dirty="0" err="1">
                          <a:solidFill>
                            <a:srgbClr val="000000"/>
                          </a:solidFill>
                        </a:rPr>
                        <a:t>anak</a:t>
                      </a:r>
                      <a:r>
                        <a:rPr lang="en-US" sz="1200" dirty="0">
                          <a:solidFill>
                            <a:srgbClr val="000000"/>
                          </a:solidFill>
                        </a:rPr>
                        <a:t> </a:t>
                      </a:r>
                      <a:r>
                        <a:rPr lang="en-US" sz="1200" dirty="0" err="1">
                          <a:solidFill>
                            <a:srgbClr val="000000"/>
                          </a:solidFill>
                        </a:rPr>
                        <a:t>untuk</a:t>
                      </a:r>
                      <a:r>
                        <a:rPr lang="en-US" sz="1200" dirty="0">
                          <a:solidFill>
                            <a:srgbClr val="000000"/>
                          </a:solidFill>
                        </a:rPr>
                        <a:t> </a:t>
                      </a:r>
                      <a:r>
                        <a:rPr lang="en-US" sz="1200" dirty="0" err="1">
                          <a:solidFill>
                            <a:srgbClr val="000000"/>
                          </a:solidFill>
                        </a:rPr>
                        <a:t>menulis</a:t>
                      </a:r>
                      <a:r>
                        <a:rPr lang="en-US" sz="1200" dirty="0">
                          <a:solidFill>
                            <a:srgbClr val="000000"/>
                          </a:solidFill>
                        </a:rPr>
                        <a:t>, </a:t>
                      </a:r>
                      <a:r>
                        <a:rPr lang="en-US" sz="1200" dirty="0" err="1">
                          <a:solidFill>
                            <a:srgbClr val="000000"/>
                          </a:solidFill>
                        </a:rPr>
                        <a:t>misalnya</a:t>
                      </a:r>
                      <a:r>
                        <a:rPr lang="en-US" sz="1200" dirty="0">
                          <a:solidFill>
                            <a:srgbClr val="000000"/>
                          </a:solidFill>
                        </a:rPr>
                        <a:t> </a:t>
                      </a:r>
                      <a:r>
                        <a:rPr lang="en-US" sz="1200" dirty="0" err="1">
                          <a:solidFill>
                            <a:srgbClr val="000000"/>
                          </a:solidFill>
                        </a:rPr>
                        <a:t>lomba</a:t>
                      </a:r>
                      <a:r>
                        <a:rPr lang="en-US" sz="1200" dirty="0">
                          <a:solidFill>
                            <a:srgbClr val="000000"/>
                          </a:solidFill>
                        </a:rPr>
                        <a:t> </a:t>
                      </a:r>
                      <a:r>
                        <a:rPr lang="en-US" sz="1200" dirty="0" err="1">
                          <a:solidFill>
                            <a:srgbClr val="000000"/>
                          </a:solidFill>
                        </a:rPr>
                        <a:t>mengarang</a:t>
                      </a:r>
                      <a:r>
                        <a:rPr lang="en-US" sz="1200" dirty="0">
                          <a:solidFill>
                            <a:srgbClr val="000000"/>
                          </a:solidFill>
                        </a:rPr>
                        <a:t> </a:t>
                      </a:r>
                      <a:r>
                        <a:rPr lang="en-US" sz="1200" dirty="0" err="1">
                          <a:solidFill>
                            <a:srgbClr val="000000"/>
                          </a:solidFill>
                        </a:rPr>
                        <a:t>cerita</a:t>
                      </a:r>
                      <a:r>
                        <a:rPr lang="en-US" sz="1200" dirty="0">
                          <a:solidFill>
                            <a:srgbClr val="000000"/>
                          </a:solidFill>
                        </a:rPr>
                        <a:t>, </a:t>
                      </a:r>
                      <a:r>
                        <a:rPr lang="en-US" sz="1200" dirty="0" err="1">
                          <a:solidFill>
                            <a:srgbClr val="000000"/>
                          </a:solidFill>
                        </a:rPr>
                        <a:t>membuat</a:t>
                      </a:r>
                      <a:r>
                        <a:rPr lang="en-US" sz="1200" dirty="0">
                          <a:solidFill>
                            <a:srgbClr val="000000"/>
                          </a:solidFill>
                        </a:rPr>
                        <a:t> blog </a:t>
                      </a:r>
                      <a:r>
                        <a:rPr lang="en-US" sz="1200" dirty="0" err="1">
                          <a:solidFill>
                            <a:srgbClr val="000000"/>
                          </a:solidFill>
                        </a:rPr>
                        <a:t>pribadi</a:t>
                      </a:r>
                      <a:r>
                        <a:rPr lang="en-US" sz="1200" dirty="0">
                          <a:solidFill>
                            <a:srgbClr val="000000"/>
                          </a:solidFill>
                        </a:rPr>
                        <a:t> </a:t>
                      </a:r>
                      <a:r>
                        <a:rPr lang="en-US" sz="1200" dirty="0" err="1">
                          <a:solidFill>
                            <a:srgbClr val="000000"/>
                          </a:solidFill>
                        </a:rPr>
                        <a:t>atau</a:t>
                      </a:r>
                      <a:r>
                        <a:rPr lang="en-US" sz="1200" dirty="0">
                          <a:solidFill>
                            <a:srgbClr val="000000"/>
                          </a:solidFill>
                        </a:rPr>
                        <a:t> </a:t>
                      </a:r>
                      <a:r>
                        <a:rPr lang="en-US" sz="1200" dirty="0" err="1">
                          <a:solidFill>
                            <a:srgbClr val="000000"/>
                          </a:solidFill>
                        </a:rPr>
                        <a:t>kelas</a:t>
                      </a:r>
                      <a:r>
                        <a:rPr lang="en-US" sz="1200" dirty="0">
                          <a:solidFill>
                            <a:srgbClr val="000000"/>
                          </a:solidFill>
                        </a:rPr>
                        <a:t>, </a:t>
                      </a:r>
                      <a:r>
                        <a:rPr lang="en-US" sz="1200" dirty="0" err="1">
                          <a:solidFill>
                            <a:srgbClr val="000000"/>
                          </a:solidFill>
                        </a:rPr>
                        <a:t>membuat</a:t>
                      </a:r>
                      <a:r>
                        <a:rPr lang="en-US" sz="1200" dirty="0">
                          <a:solidFill>
                            <a:srgbClr val="000000"/>
                          </a:solidFill>
                        </a:rPr>
                        <a:t> </a:t>
                      </a:r>
                      <a:r>
                        <a:rPr lang="en-US" sz="1200" dirty="0" err="1">
                          <a:solidFill>
                            <a:srgbClr val="000000"/>
                          </a:solidFill>
                        </a:rPr>
                        <a:t>buku</a:t>
                      </a:r>
                      <a:r>
                        <a:rPr lang="en-US" sz="1200" dirty="0">
                          <a:solidFill>
                            <a:srgbClr val="000000"/>
                          </a:solidFill>
                        </a:rPr>
                        <a:t> “diary”, </a:t>
                      </a:r>
                      <a:r>
                        <a:rPr lang="en-US" sz="1200" dirty="0" err="1">
                          <a:solidFill>
                            <a:srgbClr val="000000"/>
                          </a:solidFill>
                        </a:rPr>
                        <a:t>menjadwalkan</a:t>
                      </a:r>
                      <a:r>
                        <a:rPr lang="en-US" sz="1200" dirty="0">
                          <a:solidFill>
                            <a:srgbClr val="000000"/>
                          </a:solidFill>
                        </a:rPr>
                        <a:t> </a:t>
                      </a:r>
                      <a:r>
                        <a:rPr lang="en-US" sz="1200" dirty="0" err="1">
                          <a:solidFill>
                            <a:srgbClr val="000000"/>
                          </a:solidFill>
                        </a:rPr>
                        <a:t>siswa</a:t>
                      </a:r>
                      <a:r>
                        <a:rPr lang="en-US" sz="1200" dirty="0">
                          <a:solidFill>
                            <a:srgbClr val="000000"/>
                          </a:solidFill>
                        </a:rPr>
                        <a:t> </a:t>
                      </a:r>
                      <a:r>
                        <a:rPr lang="en-US" sz="1200" dirty="0" err="1">
                          <a:solidFill>
                            <a:srgbClr val="000000"/>
                          </a:solidFill>
                        </a:rPr>
                        <a:t>secara</a:t>
                      </a:r>
                      <a:r>
                        <a:rPr lang="en-US" sz="1200" dirty="0">
                          <a:solidFill>
                            <a:srgbClr val="000000"/>
                          </a:solidFill>
                        </a:rPr>
                        <a:t> </a:t>
                      </a:r>
                      <a:r>
                        <a:rPr lang="en-US" sz="1200" dirty="0" err="1">
                          <a:solidFill>
                            <a:srgbClr val="000000"/>
                          </a:solidFill>
                        </a:rPr>
                        <a:t>bergiliran</a:t>
                      </a:r>
                      <a:r>
                        <a:rPr lang="en-US" sz="1200" dirty="0">
                          <a:solidFill>
                            <a:srgbClr val="000000"/>
                          </a:solidFill>
                        </a:rPr>
                        <a:t> </a:t>
                      </a:r>
                      <a:r>
                        <a:rPr lang="en-US" sz="1200" dirty="0" err="1">
                          <a:solidFill>
                            <a:srgbClr val="000000"/>
                          </a:solidFill>
                        </a:rPr>
                        <a:t>mengisi</a:t>
                      </a:r>
                      <a:r>
                        <a:rPr lang="en-US" sz="1200" dirty="0">
                          <a:solidFill>
                            <a:srgbClr val="000000"/>
                          </a:solidFill>
                        </a:rPr>
                        <a:t> </a:t>
                      </a:r>
                      <a:r>
                        <a:rPr lang="en-US" sz="1200" dirty="0" err="1">
                          <a:solidFill>
                            <a:srgbClr val="000000"/>
                          </a:solidFill>
                        </a:rPr>
                        <a:t>majalah</a:t>
                      </a:r>
                      <a:r>
                        <a:rPr lang="en-US" sz="1200" dirty="0">
                          <a:solidFill>
                            <a:srgbClr val="000000"/>
                          </a:solidFill>
                        </a:rPr>
                        <a:t> </a:t>
                      </a:r>
                      <a:r>
                        <a:rPr lang="en-US" sz="1200" dirty="0" err="1">
                          <a:solidFill>
                            <a:srgbClr val="000000"/>
                          </a:solidFill>
                        </a:rPr>
                        <a:t>dinding</a:t>
                      </a:r>
                      <a:r>
                        <a:rPr lang="en-US" sz="1200" dirty="0">
                          <a:solidFill>
                            <a:srgbClr val="000000"/>
                          </a:solidFill>
                        </a:rPr>
                        <a:t> </a:t>
                      </a:r>
                      <a:r>
                        <a:rPr lang="en-US" sz="1200" dirty="0" err="1">
                          <a:solidFill>
                            <a:srgbClr val="000000"/>
                          </a:solidFill>
                        </a:rPr>
                        <a:t>sekolah</a:t>
                      </a:r>
                      <a:r>
                        <a:rPr lang="en-US" sz="1200" dirty="0">
                          <a:solidFill>
                            <a:srgbClr val="000000"/>
                          </a:solidFill>
                        </a:rPr>
                        <a:t>.</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solidFill>
                          <a:srgbClr val="000000"/>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 Di </a:t>
                      </a:r>
                      <a:r>
                        <a:rPr lang="en-US" sz="1200" dirty="0" err="1"/>
                        <a:t>samping</a:t>
                      </a:r>
                      <a:r>
                        <a:rPr lang="en-US" sz="1200" dirty="0"/>
                        <a:t> </a:t>
                      </a:r>
                      <a:r>
                        <a:rPr lang="en-US" sz="1200" dirty="0" err="1"/>
                        <a:t>itu,penggunaan</a:t>
                      </a:r>
                      <a:r>
                        <a:rPr lang="en-US" sz="1200" dirty="0"/>
                        <a:t> </a:t>
                      </a:r>
                      <a:r>
                        <a:rPr lang="en-US" sz="1200" dirty="0" err="1"/>
                        <a:t>sarana</a:t>
                      </a:r>
                      <a:r>
                        <a:rPr lang="en-US" sz="1200" dirty="0"/>
                        <a:t> dan </a:t>
                      </a:r>
                      <a:r>
                        <a:rPr lang="en-US" sz="1200" dirty="0" err="1"/>
                        <a:t>pra</a:t>
                      </a:r>
                      <a:r>
                        <a:rPr lang="en-US" sz="1200" dirty="0"/>
                        <a:t> </a:t>
                      </a:r>
                      <a:r>
                        <a:rPr lang="en-US" sz="1200" dirty="0" err="1"/>
                        <a:t>sarana</a:t>
                      </a:r>
                      <a:r>
                        <a:rPr lang="en-US" sz="1200" dirty="0"/>
                        <a:t> </a:t>
                      </a:r>
                      <a:r>
                        <a:rPr lang="en-US" sz="1200" dirty="0" err="1"/>
                        <a:t>sebagai</a:t>
                      </a:r>
                      <a:r>
                        <a:rPr lang="en-US" sz="1200" dirty="0"/>
                        <a:t> media </a:t>
                      </a:r>
                      <a:r>
                        <a:rPr lang="en-US" sz="1200" dirty="0" err="1"/>
                        <a:t>pembelajaran</a:t>
                      </a:r>
                      <a:r>
                        <a:rPr lang="en-US" sz="1200" dirty="0"/>
                        <a:t> juga </a:t>
                      </a:r>
                      <a:r>
                        <a:rPr lang="en-US" sz="1200" dirty="0" err="1"/>
                        <a:t>diperlukan</a:t>
                      </a:r>
                      <a:r>
                        <a:rPr lang="en-US" sz="1200" dirty="0"/>
                        <a:t> pada </a:t>
                      </a:r>
                      <a:r>
                        <a:rPr lang="en-US" sz="1200" dirty="0" err="1"/>
                        <a:t>saat</a:t>
                      </a:r>
                      <a:r>
                        <a:rPr lang="en-US" sz="1200" dirty="0"/>
                        <a:t> guru </a:t>
                      </a:r>
                      <a:r>
                        <a:rPr lang="en-US" sz="1200" dirty="0" err="1"/>
                        <a:t>menjelaskan</a:t>
                      </a:r>
                      <a:r>
                        <a:rPr lang="en-US" sz="1200" dirty="0"/>
                        <a:t> </a:t>
                      </a:r>
                      <a:r>
                        <a:rPr lang="en-US" sz="1200" dirty="0" err="1"/>
                        <a:t>pelajaran</a:t>
                      </a:r>
                      <a:r>
                        <a:rPr lang="en-US" sz="1200" dirty="0"/>
                        <a:t> </a:t>
                      </a:r>
                      <a:r>
                        <a:rPr lang="en-US" sz="1200" dirty="0" err="1"/>
                        <a:t>karena</a:t>
                      </a:r>
                      <a:r>
                        <a:rPr lang="en-US" sz="1200" dirty="0"/>
                        <a:t> </a:t>
                      </a:r>
                      <a:r>
                        <a:rPr lang="en-US" sz="1200" b="0" i="0" u="none" strike="noStrike" cap="none" dirty="0" err="1">
                          <a:solidFill>
                            <a:srgbClr val="000000"/>
                          </a:solidFill>
                          <a:latin typeface="Arial"/>
                          <a:ea typeface="Arial"/>
                          <a:cs typeface="Arial"/>
                          <a:sym typeface="Arial"/>
                        </a:rPr>
                        <a:t>penggunaan</a:t>
                      </a:r>
                      <a:r>
                        <a:rPr lang="en-US" sz="1200" b="0" i="0" u="none" strike="noStrike" cap="none" dirty="0">
                          <a:solidFill>
                            <a:srgbClr val="000000"/>
                          </a:solidFill>
                          <a:latin typeface="Arial"/>
                          <a:ea typeface="Arial"/>
                          <a:cs typeface="Arial"/>
                          <a:sym typeface="Arial"/>
                        </a:rPr>
                        <a:t> media </a:t>
                      </a:r>
                      <a:r>
                        <a:rPr lang="en-US" sz="1200" b="0" i="0" u="none" strike="noStrike" cap="none" dirty="0" err="1">
                          <a:solidFill>
                            <a:srgbClr val="000000"/>
                          </a:solidFill>
                          <a:latin typeface="Arial"/>
                          <a:ea typeface="Arial"/>
                          <a:cs typeface="Arial"/>
                          <a:sym typeface="Arial"/>
                        </a:rPr>
                        <a:t>pembelajaran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dapat</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membantu</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siswa</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untuk</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mengerti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materi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pelajaran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dengan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lebih</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mudah</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Dengan</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demikian</a:t>
                      </a:r>
                      <a:r>
                        <a:rPr lang="en-US" sz="1200" b="0" i="0" u="none" strike="noStrike" cap="none" dirty="0">
                          <a:solidFill>
                            <a:srgbClr val="000000"/>
                          </a:solidFill>
                          <a:latin typeface="Arial"/>
                          <a:ea typeface="Arial"/>
                          <a:cs typeface="Arial"/>
                          <a:sym typeface="Arial"/>
                        </a:rPr>
                        <a:t>, guru </a:t>
                      </a:r>
                      <a:r>
                        <a:rPr lang="en-US" sz="1200" b="0" i="0" u="none" strike="noStrike" cap="none" dirty="0" err="1">
                          <a:solidFill>
                            <a:srgbClr val="000000"/>
                          </a:solidFill>
                          <a:latin typeface="Arial"/>
                          <a:ea typeface="Arial"/>
                          <a:cs typeface="Arial"/>
                          <a:sym typeface="Arial"/>
                        </a:rPr>
                        <a:t>perlu</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a:t>
                      </a:r>
                      <a:r>
                        <a:rPr lang="en-US" sz="1200" dirty="0" err="1">
                          <a:solidFill>
                            <a:srgbClr val="000000"/>
                          </a:solidFill>
                        </a:rPr>
                        <a:t>enggunakan</a:t>
                      </a:r>
                      <a:r>
                        <a:rPr lang="en-US" sz="1200" dirty="0">
                          <a:solidFill>
                            <a:srgbClr val="000000"/>
                          </a:solidFill>
                        </a:rPr>
                        <a:t> </a:t>
                      </a:r>
                      <a:r>
                        <a:rPr lang="en-US" sz="1200" dirty="0" err="1">
                          <a:solidFill>
                            <a:srgbClr val="000000"/>
                          </a:solidFill>
                        </a:rPr>
                        <a:t>sarana</a:t>
                      </a:r>
                      <a:r>
                        <a:rPr lang="en-US" sz="1200" dirty="0">
                          <a:solidFill>
                            <a:srgbClr val="000000"/>
                          </a:solidFill>
                        </a:rPr>
                        <a:t> dan </a:t>
                      </a:r>
                      <a:r>
                        <a:rPr lang="en-US" sz="1200" dirty="0" err="1">
                          <a:solidFill>
                            <a:srgbClr val="000000"/>
                          </a:solidFill>
                        </a:rPr>
                        <a:t>pra</a:t>
                      </a:r>
                      <a:r>
                        <a:rPr lang="en-US" sz="1200" dirty="0">
                          <a:solidFill>
                            <a:srgbClr val="000000"/>
                          </a:solidFill>
                        </a:rPr>
                        <a:t> </a:t>
                      </a:r>
                      <a:r>
                        <a:rPr lang="en-US" sz="1200" dirty="0" err="1">
                          <a:solidFill>
                            <a:srgbClr val="000000"/>
                          </a:solidFill>
                        </a:rPr>
                        <a:t>sarana</a:t>
                      </a:r>
                      <a:r>
                        <a:rPr lang="en-US" sz="1200" dirty="0">
                          <a:solidFill>
                            <a:srgbClr val="000000"/>
                          </a:solidFill>
                        </a:rPr>
                        <a:t> yang </a:t>
                      </a:r>
                      <a:r>
                        <a:rPr lang="en-US" sz="1200" dirty="0" err="1">
                          <a:solidFill>
                            <a:srgbClr val="000000"/>
                          </a:solidFill>
                        </a:rPr>
                        <a:t>tersedia</a:t>
                      </a:r>
                      <a:r>
                        <a:rPr lang="en-US" sz="1200" dirty="0">
                          <a:solidFill>
                            <a:srgbClr val="000000"/>
                          </a:solidFill>
                        </a:rPr>
                        <a:t> di </a:t>
                      </a:r>
                      <a:r>
                        <a:rPr lang="en-US" sz="1200" dirty="0" err="1">
                          <a:solidFill>
                            <a:srgbClr val="000000"/>
                          </a:solidFill>
                        </a:rPr>
                        <a:t>sekolah</a:t>
                      </a:r>
                      <a:r>
                        <a:rPr lang="en-US" sz="1200" dirty="0">
                          <a:solidFill>
                            <a:srgbClr val="000000"/>
                          </a:solidFill>
                        </a:rPr>
                        <a:t> </a:t>
                      </a:r>
                      <a:r>
                        <a:rPr lang="en-US" sz="1200" dirty="0" err="1">
                          <a:solidFill>
                            <a:srgbClr val="000000"/>
                          </a:solidFill>
                        </a:rPr>
                        <a:t>sebagai</a:t>
                      </a:r>
                      <a:r>
                        <a:rPr lang="en-US" sz="1200" dirty="0">
                          <a:solidFill>
                            <a:srgbClr val="000000"/>
                          </a:solidFill>
                        </a:rPr>
                        <a:t> media </a:t>
                      </a:r>
                      <a:r>
                        <a:rPr lang="en-US" sz="1200" dirty="0" err="1">
                          <a:solidFill>
                            <a:srgbClr val="000000"/>
                          </a:solidFill>
                        </a:rPr>
                        <a:t>pembelajaran</a:t>
                      </a:r>
                      <a:r>
                        <a:rPr lang="en-US" sz="1200" dirty="0">
                          <a:solidFill>
                            <a:srgbClr val="000000"/>
                          </a:solidFill>
                        </a:rPr>
                        <a:t> </a:t>
                      </a:r>
                      <a:r>
                        <a:rPr lang="en-US" sz="1200" dirty="0" err="1">
                          <a:solidFill>
                            <a:srgbClr val="000000"/>
                          </a:solidFill>
                        </a:rPr>
                        <a:t>atau</a:t>
                      </a:r>
                      <a:r>
                        <a:rPr lang="en-US" sz="1200" dirty="0">
                          <a:solidFill>
                            <a:srgbClr val="000000"/>
                          </a:solidFill>
                        </a:rPr>
                        <a:t> </a:t>
                      </a:r>
                      <a:r>
                        <a:rPr lang="en-US" sz="1200" dirty="0" err="1">
                          <a:solidFill>
                            <a:srgbClr val="000000"/>
                          </a:solidFill>
                        </a:rPr>
                        <a:t>bahkan</a:t>
                      </a:r>
                      <a:r>
                        <a:rPr lang="en-US" sz="1200" dirty="0">
                          <a:solidFill>
                            <a:srgbClr val="000000"/>
                          </a:solidFill>
                        </a:rPr>
                        <a:t> </a:t>
                      </a:r>
                      <a:r>
                        <a:rPr lang="en-US" sz="1200" dirty="0" err="1">
                          <a:solidFill>
                            <a:srgbClr val="000000"/>
                          </a:solidFill>
                        </a:rPr>
                        <a:t>membuat</a:t>
                      </a:r>
                      <a:r>
                        <a:rPr lang="en-US" sz="1200" dirty="0">
                          <a:solidFill>
                            <a:srgbClr val="000000"/>
                          </a:solidFill>
                        </a:rPr>
                        <a:t> </a:t>
                      </a:r>
                      <a:r>
                        <a:rPr lang="en-US" sz="1200" dirty="0" err="1">
                          <a:solidFill>
                            <a:srgbClr val="000000"/>
                          </a:solidFill>
                        </a:rPr>
                        <a:t>sendiri</a:t>
                      </a:r>
                      <a:r>
                        <a:rPr lang="en-US" sz="1200" dirty="0">
                          <a:solidFill>
                            <a:srgbClr val="000000"/>
                          </a:solidFill>
                        </a:rPr>
                        <a:t> media </a:t>
                      </a:r>
                      <a:r>
                        <a:rPr lang="en-US" sz="1200" dirty="0" err="1">
                          <a:solidFill>
                            <a:srgbClr val="000000"/>
                          </a:solidFill>
                        </a:rPr>
                        <a:t>pembelajaran</a:t>
                      </a:r>
                      <a:r>
                        <a:rPr lang="en-US" sz="1200" dirty="0">
                          <a:solidFill>
                            <a:srgbClr val="000000"/>
                          </a:solidFill>
                        </a:rPr>
                        <a:t> yang </a:t>
                      </a:r>
                      <a:r>
                        <a:rPr lang="en-US" sz="1200" dirty="0" err="1">
                          <a:solidFill>
                            <a:srgbClr val="000000"/>
                          </a:solidFill>
                        </a:rPr>
                        <a:t>sederhana</a:t>
                      </a:r>
                      <a:r>
                        <a:rPr lang="en-US" sz="1200" dirty="0">
                          <a:solidFill>
                            <a:srgbClr val="000000"/>
                          </a:solidFill>
                        </a:rPr>
                        <a:t> </a:t>
                      </a:r>
                      <a:r>
                        <a:rPr lang="en-US" sz="1200" dirty="0" err="1">
                          <a:solidFill>
                            <a:srgbClr val="000000"/>
                          </a:solidFill>
                        </a:rPr>
                        <a:t>dari</a:t>
                      </a:r>
                      <a:r>
                        <a:rPr lang="en-US" sz="1200" dirty="0">
                          <a:solidFill>
                            <a:srgbClr val="000000"/>
                          </a:solidFill>
                        </a:rPr>
                        <a:t> </a:t>
                      </a:r>
                      <a:r>
                        <a:rPr lang="en-US" sz="1200" dirty="0" err="1">
                          <a:solidFill>
                            <a:srgbClr val="000000"/>
                          </a:solidFill>
                        </a:rPr>
                        <a:t>bahan-bahan</a:t>
                      </a:r>
                      <a:r>
                        <a:rPr lang="en-US" sz="1200" dirty="0">
                          <a:solidFill>
                            <a:srgbClr val="000000"/>
                          </a:solidFill>
                        </a:rPr>
                        <a:t> </a:t>
                      </a:r>
                      <a:r>
                        <a:rPr lang="en-US" sz="1200" dirty="0" err="1">
                          <a:solidFill>
                            <a:srgbClr val="000000"/>
                          </a:solidFill>
                        </a:rPr>
                        <a:t>bekas</a:t>
                      </a:r>
                      <a:r>
                        <a:rPr lang="en-US" sz="1200" dirty="0">
                          <a:solidFill>
                            <a:srgbClr val="000000"/>
                          </a:solidFill>
                        </a:rPr>
                        <a:t> </a:t>
                      </a:r>
                      <a:r>
                        <a:rPr lang="en-US" sz="1200" dirty="0" err="1">
                          <a:solidFill>
                            <a:srgbClr val="000000"/>
                          </a:solidFill>
                        </a:rPr>
                        <a:t>atau</a:t>
                      </a:r>
                      <a:r>
                        <a:rPr lang="en-US" sz="1200" dirty="0">
                          <a:solidFill>
                            <a:srgbClr val="000000"/>
                          </a:solidFill>
                        </a:rPr>
                        <a:t> </a:t>
                      </a:r>
                      <a:r>
                        <a:rPr lang="en-US" sz="1200" dirty="0" err="1">
                          <a:solidFill>
                            <a:srgbClr val="000000"/>
                          </a:solidFill>
                        </a:rPr>
                        <a:t>yg</a:t>
                      </a:r>
                      <a:r>
                        <a:rPr lang="en-US" sz="1200" dirty="0">
                          <a:solidFill>
                            <a:srgbClr val="000000"/>
                          </a:solidFill>
                        </a:rPr>
                        <a:t> </a:t>
                      </a:r>
                      <a:r>
                        <a:rPr lang="en-US" sz="1200" dirty="0" err="1">
                          <a:solidFill>
                            <a:srgbClr val="000000"/>
                          </a:solidFill>
                        </a:rPr>
                        <a:t>dapat</a:t>
                      </a:r>
                      <a:r>
                        <a:rPr lang="en-US" sz="1200" dirty="0">
                          <a:solidFill>
                            <a:srgbClr val="000000"/>
                          </a:solidFill>
                        </a:rPr>
                        <a:t> </a:t>
                      </a:r>
                      <a:r>
                        <a:rPr lang="en-US" sz="1200" dirty="0" err="1">
                          <a:solidFill>
                            <a:srgbClr val="000000"/>
                          </a:solidFill>
                        </a:rPr>
                        <a:t>ditemukan</a:t>
                      </a:r>
                      <a:r>
                        <a:rPr lang="en-US" sz="1200" dirty="0">
                          <a:solidFill>
                            <a:srgbClr val="000000"/>
                          </a:solidFill>
                        </a:rPr>
                        <a:t> di </a:t>
                      </a:r>
                      <a:r>
                        <a:rPr lang="en-US" sz="1200" dirty="0" err="1">
                          <a:solidFill>
                            <a:srgbClr val="000000"/>
                          </a:solidFill>
                        </a:rPr>
                        <a:t>sekitarnya</a:t>
                      </a:r>
                      <a:r>
                        <a:rPr lang="en-US" sz="1200" dirty="0">
                          <a:solidFill>
                            <a:srgbClr val="000000"/>
                          </a:solidFill>
                        </a:rPr>
                        <a:t> </a:t>
                      </a:r>
                      <a:r>
                        <a:rPr lang="en-US" sz="1200" dirty="0" err="1">
                          <a:solidFill>
                            <a:srgbClr val="000000"/>
                          </a:solidFill>
                        </a:rPr>
                        <a:t>seperti</a:t>
                      </a:r>
                      <a:r>
                        <a:rPr lang="en-US" sz="1200" dirty="0">
                          <a:solidFill>
                            <a:srgbClr val="000000"/>
                          </a:solidFill>
                        </a:rPr>
                        <a:t> </a:t>
                      </a:r>
                      <a:r>
                        <a:rPr lang="en-US" sz="1200" dirty="0" err="1">
                          <a:solidFill>
                            <a:srgbClr val="000000"/>
                          </a:solidFill>
                        </a:rPr>
                        <a:t>kardus</a:t>
                      </a:r>
                      <a:r>
                        <a:rPr lang="en-US" sz="1200" dirty="0">
                          <a:solidFill>
                            <a:srgbClr val="000000"/>
                          </a:solidFill>
                        </a:rPr>
                        <a:t>, </a:t>
                      </a:r>
                      <a:r>
                        <a:rPr lang="en-US" sz="1200" dirty="0" err="1">
                          <a:solidFill>
                            <a:srgbClr val="000000"/>
                          </a:solidFill>
                        </a:rPr>
                        <a:t>botol</a:t>
                      </a:r>
                      <a:r>
                        <a:rPr lang="en-US" sz="1200" dirty="0">
                          <a:solidFill>
                            <a:srgbClr val="000000"/>
                          </a:solidFill>
                        </a:rPr>
                        <a:t>, </a:t>
                      </a:r>
                      <a:r>
                        <a:rPr lang="en-US" sz="1200" dirty="0" err="1">
                          <a:solidFill>
                            <a:srgbClr val="000000"/>
                          </a:solidFill>
                        </a:rPr>
                        <a:t>plastik</a:t>
                      </a:r>
                      <a:r>
                        <a:rPr lang="en-US" sz="1200" dirty="0">
                          <a:solidFill>
                            <a:srgbClr val="000000"/>
                          </a:solidFill>
                        </a:rPr>
                        <a:t>, </a:t>
                      </a:r>
                      <a:r>
                        <a:rPr lang="en-US" sz="1200" dirty="0" err="1">
                          <a:solidFill>
                            <a:srgbClr val="000000"/>
                          </a:solidFill>
                        </a:rPr>
                        <a:t>kertas</a:t>
                      </a:r>
                      <a:r>
                        <a:rPr lang="en-US" sz="1200" dirty="0">
                          <a:solidFill>
                            <a:srgbClr val="000000"/>
                          </a:solidFill>
                        </a:rPr>
                        <a:t> </a:t>
                      </a:r>
                      <a:r>
                        <a:rPr lang="en-US" sz="1200" dirty="0" err="1">
                          <a:solidFill>
                            <a:srgbClr val="000000"/>
                          </a:solidFill>
                        </a:rPr>
                        <a:t>pembungkus</a:t>
                      </a:r>
                      <a:r>
                        <a:rPr lang="en-US" sz="1200" dirty="0">
                          <a:solidFill>
                            <a:srgbClr val="000000"/>
                          </a:solidFill>
                        </a:rPr>
                        <a:t> </a:t>
                      </a:r>
                      <a:r>
                        <a:rPr lang="en-US" sz="1200" dirty="0" err="1">
                          <a:solidFill>
                            <a:srgbClr val="000000"/>
                          </a:solidFill>
                        </a:rPr>
                        <a:t>makanan</a:t>
                      </a:r>
                      <a:r>
                        <a:rPr lang="en-US" sz="1200" dirty="0">
                          <a:solidFill>
                            <a:srgbClr val="000000"/>
                          </a:solidFill>
                        </a:rPr>
                        <a:t>, air, </a:t>
                      </a:r>
                      <a:r>
                        <a:rPr lang="en-US" sz="1200" dirty="0" err="1">
                          <a:solidFill>
                            <a:srgbClr val="000000"/>
                          </a:solidFill>
                        </a:rPr>
                        <a:t>daun</a:t>
                      </a:r>
                      <a:r>
                        <a:rPr lang="en-US" sz="1200" dirty="0">
                          <a:solidFill>
                            <a:srgbClr val="000000"/>
                          </a:solidFill>
                        </a:rPr>
                        <a:t>, batu, ranting </a:t>
                      </a:r>
                      <a:r>
                        <a:rPr lang="en-US" sz="1200" dirty="0" err="1">
                          <a:solidFill>
                            <a:srgbClr val="000000"/>
                          </a:solidFill>
                        </a:rPr>
                        <a:t>pohon</a:t>
                      </a:r>
                      <a:r>
                        <a:rPr lang="en-US" sz="1200" dirty="0">
                          <a:solidFill>
                            <a:srgbClr val="000000"/>
                          </a:solidFill>
                        </a:rPr>
                        <a:t>, </a:t>
                      </a:r>
                      <a:r>
                        <a:rPr lang="en-US" sz="1200" dirty="0" err="1">
                          <a:solidFill>
                            <a:srgbClr val="000000"/>
                          </a:solidFill>
                        </a:rPr>
                        <a:t>dll</a:t>
                      </a:r>
                      <a:r>
                        <a:rPr lang="en-US" sz="1200" dirty="0">
                          <a:solidFill>
                            <a:srgbClr val="000000"/>
                          </a:solidFill>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latin typeface="Arial"/>
                        <a:ea typeface="Arial"/>
                        <a:cs typeface="Arial"/>
                        <a:sym typeface="Arial"/>
                      </a:endParaRPr>
                    </a:p>
                    <a:p>
                      <a:pPr marL="139700" marR="0" lvl="0" indent="0" algn="l" rtl="0">
                        <a:lnSpc>
                          <a:spcPct val="100000"/>
                        </a:lnSpc>
                        <a:spcBef>
                          <a:spcPts val="0"/>
                        </a:spcBef>
                        <a:spcAft>
                          <a:spcPts val="0"/>
                        </a:spcAft>
                        <a:buClr>
                          <a:srgbClr val="000000"/>
                        </a:buClr>
                        <a:buSzPts val="1400"/>
                        <a:buNone/>
                      </a:pPr>
                      <a:endParaRPr lang="en-US" sz="1200" dirty="0">
                        <a:solidFill>
                          <a:srgbClr val="000000"/>
                        </a:solidFill>
                      </a:endParaRPr>
                    </a:p>
                    <a:p>
                      <a:pPr marL="0" marR="0" lvl="0" indent="0" algn="l" rtl="0">
                        <a:lnSpc>
                          <a:spcPct val="100000"/>
                        </a:lnSpc>
                        <a:spcBef>
                          <a:spcPts val="0"/>
                        </a:spcBef>
                        <a:spcAft>
                          <a:spcPts val="0"/>
                        </a:spcAft>
                        <a:buNone/>
                      </a:pPr>
                      <a:r>
                        <a:rPr lang="en-US" sz="1200" dirty="0"/>
                        <a:t> </a:t>
                      </a:r>
                    </a:p>
                  </a:txBody>
                  <a:tcPr marL="7625" marR="7625" marT="7625" marB="0" anchor="ctr">
                    <a:lnL w="12700" cap="flat" cmpd="sng" algn="ctr">
                      <a:solidFill>
                        <a:srgbClr val="FFF2CC"/>
                      </a:solidFill>
                      <a:prstDash val="solid"/>
                      <a:round/>
                      <a:headEnd type="none" w="sm" len="sm"/>
                      <a:tailEnd type="none" w="sm" len="sm"/>
                    </a:lnL>
                    <a:lnR w="12700" cap="flat" cmpd="sng">
                      <a:solidFill>
                        <a:srgbClr val="FFF2CC"/>
                      </a:solidFill>
                      <a:prstDash val="solid"/>
                      <a:round/>
                      <a:headEnd type="none" w="sm" len="sm"/>
                      <a:tailEnd type="none" w="sm" len="sm"/>
                    </a:lnR>
                    <a:lnB w="12700" cap="flat" cmpd="sng">
                      <a:solidFill>
                        <a:srgbClr val="FFF2CC"/>
                      </a:solidFill>
                      <a:prstDash val="solid"/>
                      <a:round/>
                      <a:headEnd type="none" w="sm" len="sm"/>
                      <a:tailEnd type="none" w="sm" len="sm"/>
                    </a:lnB>
                    <a:solidFill>
                      <a:schemeClr val="accent4">
                        <a:lumMod val="40000"/>
                        <a:lumOff val="6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05402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p36"/>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74" name="Google Shape;774;p36"/>
          <p:cNvGraphicFramePr/>
          <p:nvPr>
            <p:extLst>
              <p:ext uri="{D42A27DB-BD31-4B8C-83A1-F6EECF244321}">
                <p14:modId xmlns:p14="http://schemas.microsoft.com/office/powerpoint/2010/main" val="4015706744"/>
              </p:ext>
            </p:extLst>
          </p:nvPr>
        </p:nvGraphicFramePr>
        <p:xfrm>
          <a:off x="0" y="1857023"/>
          <a:ext cx="12192000" cy="2616654"/>
        </p:xfrm>
        <a:graphic>
          <a:graphicData uri="http://schemas.openxmlformats.org/drawingml/2006/table">
            <a:tbl>
              <a:tblPr firstRow="1" bandRow="1">
                <a:noFill/>
                <a:tableStyleId>{9B9B1C01-E3DD-44C6-B815-87C48FDC1E2B}</a:tableStyleId>
              </a:tblPr>
              <a:tblGrid>
                <a:gridCol w="1740128">
                  <a:extLst>
                    <a:ext uri="{9D8B030D-6E8A-4147-A177-3AD203B41FA5}">
                      <a16:colId xmlns:a16="http://schemas.microsoft.com/office/drawing/2014/main" val="20000"/>
                    </a:ext>
                  </a:extLst>
                </a:gridCol>
                <a:gridCol w="10451872">
                  <a:extLst>
                    <a:ext uri="{9D8B030D-6E8A-4147-A177-3AD203B41FA5}">
                      <a16:colId xmlns:a16="http://schemas.microsoft.com/office/drawing/2014/main" val="20001"/>
                    </a:ext>
                  </a:extLst>
                </a:gridCol>
              </a:tblGrid>
              <a:tr h="47019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GURU</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897753">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b="0" i="0" u="none" strike="noStrike" cap="none">
                          <a:latin typeface="Arial"/>
                          <a:ea typeface="Arial"/>
                          <a:cs typeface="Arial"/>
                          <a:sym typeface="Arial"/>
                        </a:rPr>
                        <a:t>Pada sub komponen kompetensi guru dan pemgembangan profesi guru belum memperoleh nilai yang baik, khususnya butir 21 (Melakukan pengembangan profesi berkelanjutan), hal ini diduga berkolerasi dengan butir 16 dan 18 komponen proses pembelajaran, serta butir 30 (Pengelolaan Guru dan Tenaga Kependidikan)</a:t>
                      </a:r>
                      <a:endParaRPr/>
                    </a:p>
                  </a:txBody>
                  <a:tcPr marL="6125" marR="6125" marT="6125" marB="0" anchor="ctr"/>
                </a:tc>
                <a:extLst>
                  <a:ext uri="{0D108BD9-81ED-4DB2-BD59-A6C34878D82A}">
                    <a16:rowId xmlns:a16="http://schemas.microsoft.com/office/drawing/2014/main" val="10001"/>
                  </a:ext>
                </a:extLst>
              </a:tr>
              <a:tr h="1248711">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Guru yang </a:t>
                      </a:r>
                      <a:r>
                        <a:rPr lang="en-US" dirty="0" err="1"/>
                        <a:t>berkualitas</a:t>
                      </a:r>
                      <a:r>
                        <a:rPr lang="en-US" dirty="0"/>
                        <a:t> </a:t>
                      </a:r>
                      <a:r>
                        <a:rPr lang="en-US" dirty="0" err="1"/>
                        <a:t>adalah</a:t>
                      </a:r>
                      <a:r>
                        <a:rPr lang="en-US" dirty="0"/>
                        <a:t> guru yang </a:t>
                      </a:r>
                      <a:r>
                        <a:rPr lang="en-US" dirty="0" err="1"/>
                        <a:t>secara</a:t>
                      </a:r>
                      <a:r>
                        <a:rPr lang="en-US" dirty="0"/>
                        <a:t> </a:t>
                      </a:r>
                      <a:r>
                        <a:rPr lang="en-US" dirty="0" err="1"/>
                        <a:t>mandiri</a:t>
                      </a:r>
                      <a:r>
                        <a:rPr lang="en-US" dirty="0"/>
                        <a:t> </a:t>
                      </a:r>
                      <a:r>
                        <a:rPr lang="en-US" dirty="0" err="1"/>
                        <a:t>berinisiatif</a:t>
                      </a:r>
                      <a:r>
                        <a:rPr lang="en-US" dirty="0"/>
                        <a:t> </a:t>
                      </a:r>
                      <a:r>
                        <a:rPr lang="en-US" dirty="0" err="1"/>
                        <a:t>untuk</a:t>
                      </a:r>
                      <a:r>
                        <a:rPr lang="en-US" dirty="0"/>
                        <a:t> </a:t>
                      </a:r>
                      <a:r>
                        <a:rPr lang="en-US" dirty="0" err="1"/>
                        <a:t>terus</a:t>
                      </a:r>
                      <a:r>
                        <a:rPr lang="en-US" dirty="0"/>
                        <a:t> </a:t>
                      </a:r>
                      <a:r>
                        <a:rPr lang="en-US" dirty="0" err="1"/>
                        <a:t>menerus</a:t>
                      </a:r>
                      <a:r>
                        <a:rPr lang="en-US" dirty="0"/>
                        <a:t> </a:t>
                      </a:r>
                      <a:r>
                        <a:rPr lang="en-US" dirty="0" err="1"/>
                        <a:t>mau</a:t>
                      </a:r>
                      <a:r>
                        <a:rPr lang="en-US" dirty="0"/>
                        <a:t> </a:t>
                      </a:r>
                      <a:r>
                        <a:rPr lang="en-US" dirty="0" err="1"/>
                        <a:t>meningkatkan</a:t>
                      </a:r>
                      <a:r>
                        <a:rPr lang="en-US" dirty="0"/>
                        <a:t> </a:t>
                      </a:r>
                      <a:r>
                        <a:rPr lang="en-US" dirty="0" err="1"/>
                        <a:t>kompetensi</a:t>
                      </a:r>
                      <a:r>
                        <a:rPr lang="en-US" dirty="0"/>
                        <a:t> dan </a:t>
                      </a:r>
                      <a:r>
                        <a:rPr lang="en-US" dirty="0" err="1"/>
                        <a:t>profesionalitasnya</a:t>
                      </a:r>
                      <a:r>
                        <a:rPr lang="en-US" dirty="0"/>
                        <a:t> (</a:t>
                      </a:r>
                      <a:r>
                        <a:rPr lang="en-US" dirty="0" err="1"/>
                        <a:t>butir</a:t>
                      </a:r>
                      <a:r>
                        <a:rPr lang="en-US" dirty="0"/>
                        <a:t> 21) agar </a:t>
                      </a:r>
                      <a:r>
                        <a:rPr lang="en-US" dirty="0" err="1"/>
                        <a:t>dapat</a:t>
                      </a:r>
                      <a:r>
                        <a:rPr lang="en-US" dirty="0"/>
                        <a:t> </a:t>
                      </a:r>
                      <a:r>
                        <a:rPr lang="en-US" dirty="0" err="1"/>
                        <a:t>menciptakan</a:t>
                      </a:r>
                      <a:r>
                        <a:rPr lang="en-US" dirty="0"/>
                        <a:t> </a:t>
                      </a:r>
                      <a:r>
                        <a:rPr lang="en-US" dirty="0" err="1"/>
                        <a:t>iklim</a:t>
                      </a:r>
                      <a:r>
                        <a:rPr lang="en-US" dirty="0"/>
                        <a:t> </a:t>
                      </a:r>
                      <a:r>
                        <a:rPr lang="en-US" dirty="0" err="1"/>
                        <a:t>belajar</a:t>
                      </a:r>
                      <a:r>
                        <a:rPr lang="en-US" dirty="0"/>
                        <a:t> yang </a:t>
                      </a:r>
                      <a:r>
                        <a:rPr lang="en-US" dirty="0" err="1"/>
                        <a:t>menumbuhkan</a:t>
                      </a:r>
                      <a:r>
                        <a:rPr lang="en-US" dirty="0"/>
                        <a:t> </a:t>
                      </a:r>
                      <a:r>
                        <a:rPr lang="en-US" dirty="0" err="1"/>
                        <a:t>kreativitas</a:t>
                      </a:r>
                      <a:r>
                        <a:rPr lang="en-US" dirty="0"/>
                        <a:t> </a:t>
                      </a:r>
                      <a:r>
                        <a:rPr lang="en-US" dirty="0" err="1"/>
                        <a:t>siswa</a:t>
                      </a:r>
                      <a:r>
                        <a:rPr lang="en-US" dirty="0"/>
                        <a:t> (</a:t>
                      </a:r>
                      <a:r>
                        <a:rPr lang="en-US" dirty="0" err="1"/>
                        <a:t>butir</a:t>
                      </a:r>
                      <a:r>
                        <a:rPr lang="en-US" dirty="0"/>
                        <a:t> 16) dan </a:t>
                      </a:r>
                      <a:r>
                        <a:rPr lang="en-US" dirty="0" err="1"/>
                        <a:t>terampil</a:t>
                      </a:r>
                      <a:r>
                        <a:rPr lang="en-US" dirty="0"/>
                        <a:t> </a:t>
                      </a:r>
                      <a:r>
                        <a:rPr lang="en-US" dirty="0" err="1"/>
                        <a:t>menggunakan</a:t>
                      </a:r>
                      <a:r>
                        <a:rPr lang="en-US" dirty="0"/>
                        <a:t> </a:t>
                      </a:r>
                      <a:r>
                        <a:rPr lang="en-US" dirty="0" err="1"/>
                        <a:t>sarana</a:t>
                      </a:r>
                      <a:r>
                        <a:rPr lang="en-US" dirty="0"/>
                        <a:t> </a:t>
                      </a:r>
                      <a:r>
                        <a:rPr lang="en-US" dirty="0" err="1"/>
                        <a:t>prasarana</a:t>
                      </a:r>
                      <a:r>
                        <a:rPr lang="en-US" dirty="0"/>
                        <a:t> yang </a:t>
                      </a:r>
                      <a:r>
                        <a:rPr lang="en-US" dirty="0" err="1"/>
                        <a:t>dimiliki</a:t>
                      </a:r>
                      <a:r>
                        <a:rPr lang="en-US" dirty="0"/>
                        <a:t> </a:t>
                      </a:r>
                      <a:r>
                        <a:rPr lang="en-US" dirty="0" err="1"/>
                        <a:t>sekolah</a:t>
                      </a:r>
                      <a:r>
                        <a:rPr lang="en-US" dirty="0"/>
                        <a:t> </a:t>
                      </a:r>
                      <a:r>
                        <a:rPr lang="en-US" dirty="0" err="1"/>
                        <a:t>atau</a:t>
                      </a:r>
                      <a:r>
                        <a:rPr lang="en-US" dirty="0"/>
                        <a:t> </a:t>
                      </a:r>
                      <a:r>
                        <a:rPr lang="en-US" dirty="0" err="1"/>
                        <a:t>bahkan</a:t>
                      </a:r>
                      <a:r>
                        <a:rPr lang="en-US" dirty="0"/>
                        <a:t> </a:t>
                      </a:r>
                      <a:r>
                        <a:rPr lang="en-US" dirty="0" err="1"/>
                        <a:t>membuat</a:t>
                      </a:r>
                      <a:r>
                        <a:rPr lang="en-US" dirty="0"/>
                        <a:t> </a:t>
                      </a:r>
                      <a:r>
                        <a:rPr lang="en-US" dirty="0" err="1"/>
                        <a:t>sendiri</a:t>
                      </a:r>
                      <a:r>
                        <a:rPr lang="en-US" dirty="0"/>
                        <a:t> </a:t>
                      </a:r>
                      <a:r>
                        <a:rPr lang="en-US" dirty="0" err="1"/>
                        <a:t>sebagai</a:t>
                      </a:r>
                      <a:r>
                        <a:rPr lang="en-US" dirty="0"/>
                        <a:t> media </a:t>
                      </a:r>
                      <a:r>
                        <a:rPr lang="en-US" dirty="0" err="1"/>
                        <a:t>pembelajaran</a:t>
                      </a:r>
                      <a:r>
                        <a:rPr lang="en-US" dirty="0"/>
                        <a:t> (</a:t>
                      </a:r>
                      <a:r>
                        <a:rPr lang="en-US" dirty="0" err="1"/>
                        <a:t>butir</a:t>
                      </a:r>
                      <a:r>
                        <a:rPr lang="en-US" dirty="0"/>
                        <a:t> 18)</a:t>
                      </a:r>
                      <a:endParaRPr b="0" i="0" u="none" strike="noStrike" cap="none" dirty="0">
                        <a:latin typeface="Arial"/>
                        <a:ea typeface="Arial"/>
                        <a:cs typeface="Arial"/>
                        <a:sym typeface="Arial"/>
                      </a:endParaRPr>
                    </a:p>
                  </a:txBody>
                  <a:tcPr marL="73475" marR="73475" marT="36725" marB="36725" anchor="ctr">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p36"/>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74" name="Google Shape;774;p36"/>
          <p:cNvGraphicFramePr/>
          <p:nvPr>
            <p:extLst>
              <p:ext uri="{D42A27DB-BD31-4B8C-83A1-F6EECF244321}">
                <p14:modId xmlns:p14="http://schemas.microsoft.com/office/powerpoint/2010/main" val="3308821635"/>
              </p:ext>
            </p:extLst>
          </p:nvPr>
        </p:nvGraphicFramePr>
        <p:xfrm>
          <a:off x="84081" y="1862576"/>
          <a:ext cx="11887200" cy="2536105"/>
        </p:xfrm>
        <a:graphic>
          <a:graphicData uri="http://schemas.openxmlformats.org/drawingml/2006/table">
            <a:tbl>
              <a:tblPr firstRow="1" bandRow="1">
                <a:noFill/>
                <a:tableStyleId>{9B9B1C01-E3DD-44C6-B815-87C48FDC1E2B}</a:tableStyleId>
              </a:tblPr>
              <a:tblGrid>
                <a:gridCol w="1696625">
                  <a:extLst>
                    <a:ext uri="{9D8B030D-6E8A-4147-A177-3AD203B41FA5}">
                      <a16:colId xmlns:a16="http://schemas.microsoft.com/office/drawing/2014/main" val="20000"/>
                    </a:ext>
                  </a:extLst>
                </a:gridCol>
                <a:gridCol w="10190575">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GURU</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819775">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b="0" i="0" u="none" strike="noStrike" cap="none">
                          <a:latin typeface="Arial"/>
                          <a:ea typeface="Arial"/>
                          <a:cs typeface="Arial"/>
                          <a:sym typeface="Arial"/>
                        </a:rPr>
                        <a:t>Pada sub komponen kompetensi guru dan pemgembangan profesi guru belum memperoleh nilai yang baik, khususnya butir 21 (Melakukan pengembangan profesi berkelanjutan), hal ini diduga berkolerasi dengan butir 16 dan 18 komponen proses pembelajaran, serta butir 30 (Pengelolaan Guru dan Tenaga Kependidikan)</a:t>
                      </a:r>
                      <a:endParaRPr/>
                    </a:p>
                  </a:txBody>
                  <a:tcPr marL="6125" marR="6125" marT="6125" marB="0" anchor="ctr"/>
                </a:tc>
                <a:extLst>
                  <a:ext uri="{0D108BD9-81ED-4DB2-BD59-A6C34878D82A}">
                    <a16:rowId xmlns:a16="http://schemas.microsoft.com/office/drawing/2014/main" val="10001"/>
                  </a:ext>
                </a:extLst>
              </a:tr>
              <a:tr h="6621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Guru yang </a:t>
                      </a:r>
                      <a:r>
                        <a:rPr lang="en-US" dirty="0" err="1"/>
                        <a:t>berkualitas</a:t>
                      </a:r>
                      <a:r>
                        <a:rPr lang="en-US" dirty="0"/>
                        <a:t> </a:t>
                      </a:r>
                      <a:r>
                        <a:rPr lang="en-US" dirty="0" err="1"/>
                        <a:t>adalah</a:t>
                      </a:r>
                      <a:r>
                        <a:rPr lang="en-US" dirty="0"/>
                        <a:t> guru yang </a:t>
                      </a:r>
                      <a:r>
                        <a:rPr lang="en-US" dirty="0" err="1"/>
                        <a:t>secara</a:t>
                      </a:r>
                      <a:r>
                        <a:rPr lang="en-US" dirty="0"/>
                        <a:t> </a:t>
                      </a:r>
                      <a:r>
                        <a:rPr lang="en-US" dirty="0" err="1"/>
                        <a:t>mandiri</a:t>
                      </a:r>
                      <a:r>
                        <a:rPr lang="en-US" dirty="0"/>
                        <a:t> </a:t>
                      </a:r>
                      <a:r>
                        <a:rPr lang="en-US" dirty="0" err="1"/>
                        <a:t>berinisiatif</a:t>
                      </a:r>
                      <a:r>
                        <a:rPr lang="en-US" dirty="0"/>
                        <a:t> </a:t>
                      </a:r>
                      <a:r>
                        <a:rPr lang="en-US" dirty="0" err="1"/>
                        <a:t>untuk</a:t>
                      </a:r>
                      <a:r>
                        <a:rPr lang="en-US" dirty="0"/>
                        <a:t> </a:t>
                      </a:r>
                      <a:r>
                        <a:rPr lang="en-US" dirty="0" err="1"/>
                        <a:t>terus</a:t>
                      </a:r>
                      <a:r>
                        <a:rPr lang="en-US" dirty="0"/>
                        <a:t> </a:t>
                      </a:r>
                      <a:r>
                        <a:rPr lang="en-US" dirty="0" err="1"/>
                        <a:t>menerus</a:t>
                      </a:r>
                      <a:r>
                        <a:rPr lang="en-US" dirty="0"/>
                        <a:t> </a:t>
                      </a:r>
                      <a:r>
                        <a:rPr lang="en-US" dirty="0" err="1"/>
                        <a:t>mau</a:t>
                      </a:r>
                      <a:r>
                        <a:rPr lang="en-US" dirty="0"/>
                        <a:t> </a:t>
                      </a:r>
                      <a:r>
                        <a:rPr lang="en-US" dirty="0" err="1"/>
                        <a:t>meningkatkan</a:t>
                      </a:r>
                      <a:r>
                        <a:rPr lang="en-US" dirty="0"/>
                        <a:t> </a:t>
                      </a:r>
                      <a:r>
                        <a:rPr lang="en-US" dirty="0" err="1"/>
                        <a:t>kompetensi</a:t>
                      </a:r>
                      <a:r>
                        <a:rPr lang="en-US" dirty="0"/>
                        <a:t> dan </a:t>
                      </a:r>
                      <a:r>
                        <a:rPr lang="en-US" dirty="0" err="1"/>
                        <a:t>profesionalitasnya</a:t>
                      </a:r>
                      <a:r>
                        <a:rPr lang="en-US" dirty="0"/>
                        <a:t> (</a:t>
                      </a:r>
                      <a:r>
                        <a:rPr lang="en-US" dirty="0" err="1"/>
                        <a:t>butir</a:t>
                      </a:r>
                      <a:r>
                        <a:rPr lang="en-US" dirty="0"/>
                        <a:t> 21) agar </a:t>
                      </a:r>
                      <a:r>
                        <a:rPr lang="en-US" dirty="0" err="1"/>
                        <a:t>dapat</a:t>
                      </a:r>
                      <a:r>
                        <a:rPr lang="en-US" dirty="0"/>
                        <a:t> </a:t>
                      </a:r>
                      <a:r>
                        <a:rPr lang="en-US" dirty="0" err="1"/>
                        <a:t>menciptakan</a:t>
                      </a:r>
                      <a:r>
                        <a:rPr lang="en-US" dirty="0"/>
                        <a:t> </a:t>
                      </a:r>
                      <a:r>
                        <a:rPr lang="en-US" dirty="0" err="1"/>
                        <a:t>iklim</a:t>
                      </a:r>
                      <a:r>
                        <a:rPr lang="en-US" dirty="0"/>
                        <a:t> </a:t>
                      </a:r>
                      <a:r>
                        <a:rPr lang="en-US" dirty="0" err="1"/>
                        <a:t>belajar</a:t>
                      </a:r>
                      <a:r>
                        <a:rPr lang="en-US" dirty="0"/>
                        <a:t> yang </a:t>
                      </a:r>
                      <a:r>
                        <a:rPr lang="en-US" dirty="0" err="1"/>
                        <a:t>menumbuhkan</a:t>
                      </a:r>
                      <a:r>
                        <a:rPr lang="en-US" dirty="0"/>
                        <a:t> </a:t>
                      </a:r>
                      <a:r>
                        <a:rPr lang="en-US" dirty="0" err="1"/>
                        <a:t>kreativitas</a:t>
                      </a:r>
                      <a:r>
                        <a:rPr lang="en-US" dirty="0"/>
                        <a:t> </a:t>
                      </a:r>
                      <a:r>
                        <a:rPr lang="en-US" dirty="0" err="1"/>
                        <a:t>siswa</a:t>
                      </a:r>
                      <a:r>
                        <a:rPr lang="en-US" dirty="0"/>
                        <a:t> (</a:t>
                      </a:r>
                      <a:r>
                        <a:rPr lang="en-US" dirty="0" err="1"/>
                        <a:t>butir</a:t>
                      </a:r>
                      <a:r>
                        <a:rPr lang="en-US" dirty="0"/>
                        <a:t> 16) dan </a:t>
                      </a:r>
                      <a:r>
                        <a:rPr lang="en-US" dirty="0" err="1"/>
                        <a:t>terampil</a:t>
                      </a:r>
                      <a:r>
                        <a:rPr lang="en-US" dirty="0"/>
                        <a:t> </a:t>
                      </a:r>
                      <a:r>
                        <a:rPr lang="en-US" dirty="0" err="1"/>
                        <a:t>menggunakan</a:t>
                      </a:r>
                      <a:r>
                        <a:rPr lang="en-US" dirty="0"/>
                        <a:t> </a:t>
                      </a:r>
                      <a:r>
                        <a:rPr lang="en-US" dirty="0" err="1"/>
                        <a:t>sarana</a:t>
                      </a:r>
                      <a:r>
                        <a:rPr lang="en-US" dirty="0"/>
                        <a:t> </a:t>
                      </a:r>
                      <a:r>
                        <a:rPr lang="en-US" dirty="0" err="1"/>
                        <a:t>prasarana</a:t>
                      </a:r>
                      <a:r>
                        <a:rPr lang="en-US" dirty="0"/>
                        <a:t> yang </a:t>
                      </a:r>
                      <a:r>
                        <a:rPr lang="en-US" dirty="0" err="1"/>
                        <a:t>dimiliki</a:t>
                      </a:r>
                      <a:r>
                        <a:rPr lang="en-US" dirty="0"/>
                        <a:t> </a:t>
                      </a:r>
                      <a:r>
                        <a:rPr lang="en-US" dirty="0" err="1"/>
                        <a:t>sekolah</a:t>
                      </a:r>
                      <a:r>
                        <a:rPr lang="en-US" dirty="0"/>
                        <a:t> </a:t>
                      </a:r>
                      <a:r>
                        <a:rPr lang="en-US" dirty="0" err="1"/>
                        <a:t>atau</a:t>
                      </a:r>
                      <a:r>
                        <a:rPr lang="en-US" dirty="0"/>
                        <a:t> </a:t>
                      </a:r>
                      <a:r>
                        <a:rPr lang="en-US" dirty="0" err="1"/>
                        <a:t>bahkan</a:t>
                      </a:r>
                      <a:r>
                        <a:rPr lang="en-US" dirty="0"/>
                        <a:t> </a:t>
                      </a:r>
                      <a:r>
                        <a:rPr lang="en-US" dirty="0" err="1"/>
                        <a:t>membuat</a:t>
                      </a:r>
                      <a:r>
                        <a:rPr lang="en-US" dirty="0"/>
                        <a:t> </a:t>
                      </a:r>
                      <a:r>
                        <a:rPr lang="en-US" dirty="0" err="1"/>
                        <a:t>sendiri</a:t>
                      </a:r>
                      <a:r>
                        <a:rPr lang="en-US" dirty="0"/>
                        <a:t> </a:t>
                      </a:r>
                      <a:r>
                        <a:rPr lang="en-US" dirty="0" err="1"/>
                        <a:t>sebagai</a:t>
                      </a:r>
                      <a:r>
                        <a:rPr lang="en-US" dirty="0"/>
                        <a:t> media </a:t>
                      </a:r>
                      <a:r>
                        <a:rPr lang="en-US" dirty="0" err="1"/>
                        <a:t>pembelajaran</a:t>
                      </a:r>
                      <a:r>
                        <a:rPr lang="en-US" dirty="0"/>
                        <a:t> (</a:t>
                      </a:r>
                      <a:r>
                        <a:rPr lang="en-US" dirty="0" err="1"/>
                        <a:t>butir</a:t>
                      </a:r>
                      <a:r>
                        <a:rPr lang="en-US" dirty="0"/>
                        <a:t> 18)</a:t>
                      </a:r>
                      <a:endParaRPr b="0" i="0" u="none" strike="noStrike" cap="none" dirty="0">
                        <a:latin typeface="Arial"/>
                        <a:ea typeface="Arial"/>
                        <a:cs typeface="Arial"/>
                        <a:sym typeface="Arial"/>
                      </a:endParaRPr>
                    </a:p>
                  </a:txBody>
                  <a:tcPr marL="73475" marR="73475" marT="36725" marB="36725" anchor="ctr">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734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Why</a:t>
                      </a:r>
                      <a:endParaRPr/>
                    </a:p>
                  </a:txBody>
                  <a:tcPr marL="7625" marR="7625" marT="7625" marB="0" anchor="ctr">
                    <a:lnR w="12700" cap="flat" cmpd="sng">
                      <a:solidFill>
                        <a:schemeClr val="lt1"/>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Arial"/>
                          <a:ea typeface="Arial"/>
                          <a:cs typeface="Arial"/>
                          <a:sym typeface="Arial"/>
                        </a:rPr>
                        <a:t>Guru </a:t>
                      </a:r>
                      <a:r>
                        <a:rPr lang="en-US" b="0" i="0" u="none" strike="noStrike" cap="none" dirty="0" err="1">
                          <a:solidFill>
                            <a:srgbClr val="000000"/>
                          </a:solidFill>
                          <a:latin typeface="Arial"/>
                          <a:ea typeface="Arial"/>
                          <a:cs typeface="Arial"/>
                          <a:sym typeface="Arial"/>
                        </a:rPr>
                        <a:t>adalah</a:t>
                      </a:r>
                      <a:r>
                        <a:rPr lang="en-US" b="0" i="0" u="none" strike="noStrike" cap="none" dirty="0">
                          <a:solidFill>
                            <a:srgbClr val="000000"/>
                          </a:solidFill>
                          <a:latin typeface="Arial"/>
                          <a:ea typeface="Arial"/>
                          <a:cs typeface="Arial"/>
                          <a:sym typeface="Arial"/>
                        </a:rPr>
                        <a:t> juga </a:t>
                      </a:r>
                      <a:r>
                        <a:rPr lang="en-US" b="0" i="0" u="none" strike="noStrike" cap="none" dirty="0" err="1">
                          <a:solidFill>
                            <a:srgbClr val="000000"/>
                          </a:solidFill>
                          <a:latin typeface="Arial"/>
                          <a:ea typeface="Arial"/>
                          <a:cs typeface="Arial"/>
                          <a:sym typeface="Arial"/>
                        </a:rPr>
                        <a:t>seorang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pembelajar</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harus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belajar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meningkatkan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dirinya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menjadi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lebih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lagi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karena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ilmu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berkembang</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bertambah</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keterampilan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mengajar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perlu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diasah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sehingga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menjadi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semakin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endParaRPr b="0" i="0" u="none" strike="noStrike" cap="none" dirty="0">
                        <a:solidFill>
                          <a:srgbClr val="000000"/>
                        </a:solidFill>
                        <a:latin typeface="Arial"/>
                        <a:ea typeface="Arial"/>
                        <a:cs typeface="Arial"/>
                        <a:sym typeface="Arial"/>
                      </a:endParaRPr>
                    </a:p>
                  </a:txBody>
                  <a:tcPr marL="7625" marR="7625" marT="76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68393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p36"/>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74" name="Google Shape;774;p36"/>
          <p:cNvGraphicFramePr/>
          <p:nvPr>
            <p:extLst>
              <p:ext uri="{D42A27DB-BD31-4B8C-83A1-F6EECF244321}">
                <p14:modId xmlns:p14="http://schemas.microsoft.com/office/powerpoint/2010/main" val="1878378073"/>
              </p:ext>
            </p:extLst>
          </p:nvPr>
        </p:nvGraphicFramePr>
        <p:xfrm>
          <a:off x="84081" y="1862576"/>
          <a:ext cx="11887200" cy="3010155"/>
        </p:xfrm>
        <a:graphic>
          <a:graphicData uri="http://schemas.openxmlformats.org/drawingml/2006/table">
            <a:tbl>
              <a:tblPr firstRow="1" bandRow="1">
                <a:noFill/>
                <a:tableStyleId>{9B9B1C01-E3DD-44C6-B815-87C48FDC1E2B}</a:tableStyleId>
              </a:tblPr>
              <a:tblGrid>
                <a:gridCol w="1696625">
                  <a:extLst>
                    <a:ext uri="{9D8B030D-6E8A-4147-A177-3AD203B41FA5}">
                      <a16:colId xmlns:a16="http://schemas.microsoft.com/office/drawing/2014/main" val="20000"/>
                    </a:ext>
                  </a:extLst>
                </a:gridCol>
                <a:gridCol w="10190575">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GURU</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819775">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b="0" i="0" u="none" strike="noStrike" cap="none">
                          <a:latin typeface="Arial"/>
                          <a:ea typeface="Arial"/>
                          <a:cs typeface="Arial"/>
                          <a:sym typeface="Arial"/>
                        </a:rPr>
                        <a:t>Pada sub komponen kompetensi guru dan pemgembangan profesi guru belum memperoleh nilai yang baik, khususnya butir 21 (Melakukan pengembangan profesi berkelanjutan), hal ini diduga berkolerasi dengan butir 16 dan 18 komponen proses pembelajaran, serta butir 30 (Pengelolaan Guru dan Tenaga Kependidikan)</a:t>
                      </a:r>
                      <a:endParaRPr/>
                    </a:p>
                  </a:txBody>
                  <a:tcPr marL="6125" marR="6125" marT="6125" marB="0" anchor="ctr"/>
                </a:tc>
                <a:extLst>
                  <a:ext uri="{0D108BD9-81ED-4DB2-BD59-A6C34878D82A}">
                    <a16:rowId xmlns:a16="http://schemas.microsoft.com/office/drawing/2014/main" val="10001"/>
                  </a:ext>
                </a:extLst>
              </a:tr>
              <a:tr h="6621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Guru yang </a:t>
                      </a:r>
                      <a:r>
                        <a:rPr lang="en-US" dirty="0" err="1"/>
                        <a:t>berkualitas</a:t>
                      </a:r>
                      <a:r>
                        <a:rPr lang="en-US" dirty="0"/>
                        <a:t> </a:t>
                      </a:r>
                      <a:r>
                        <a:rPr lang="en-US" dirty="0" err="1"/>
                        <a:t>adalah</a:t>
                      </a:r>
                      <a:r>
                        <a:rPr lang="en-US" dirty="0"/>
                        <a:t> guru yang </a:t>
                      </a:r>
                      <a:r>
                        <a:rPr lang="en-US" dirty="0" err="1"/>
                        <a:t>secara</a:t>
                      </a:r>
                      <a:r>
                        <a:rPr lang="en-US" dirty="0"/>
                        <a:t> </a:t>
                      </a:r>
                      <a:r>
                        <a:rPr lang="en-US" dirty="0" err="1"/>
                        <a:t>mandiri</a:t>
                      </a:r>
                      <a:r>
                        <a:rPr lang="en-US" dirty="0"/>
                        <a:t> </a:t>
                      </a:r>
                      <a:r>
                        <a:rPr lang="en-US" dirty="0" err="1"/>
                        <a:t>berinisiatif</a:t>
                      </a:r>
                      <a:r>
                        <a:rPr lang="en-US" dirty="0"/>
                        <a:t> </a:t>
                      </a:r>
                      <a:r>
                        <a:rPr lang="en-US" dirty="0" err="1"/>
                        <a:t>untuk</a:t>
                      </a:r>
                      <a:r>
                        <a:rPr lang="en-US" dirty="0"/>
                        <a:t> </a:t>
                      </a:r>
                      <a:r>
                        <a:rPr lang="en-US" dirty="0" err="1"/>
                        <a:t>terus</a:t>
                      </a:r>
                      <a:r>
                        <a:rPr lang="en-US" dirty="0"/>
                        <a:t> </a:t>
                      </a:r>
                      <a:r>
                        <a:rPr lang="en-US" dirty="0" err="1"/>
                        <a:t>menerus</a:t>
                      </a:r>
                      <a:r>
                        <a:rPr lang="en-US" dirty="0"/>
                        <a:t> </a:t>
                      </a:r>
                      <a:r>
                        <a:rPr lang="en-US" dirty="0" err="1"/>
                        <a:t>mau</a:t>
                      </a:r>
                      <a:r>
                        <a:rPr lang="en-US" dirty="0"/>
                        <a:t> </a:t>
                      </a:r>
                      <a:r>
                        <a:rPr lang="en-US" dirty="0" err="1"/>
                        <a:t>meningkatkan</a:t>
                      </a:r>
                      <a:r>
                        <a:rPr lang="en-US" dirty="0"/>
                        <a:t> </a:t>
                      </a:r>
                      <a:r>
                        <a:rPr lang="en-US" dirty="0" err="1"/>
                        <a:t>kompetensi</a:t>
                      </a:r>
                      <a:r>
                        <a:rPr lang="en-US" dirty="0"/>
                        <a:t> dan </a:t>
                      </a:r>
                      <a:r>
                        <a:rPr lang="en-US" dirty="0" err="1"/>
                        <a:t>profesionalitasnya</a:t>
                      </a:r>
                      <a:r>
                        <a:rPr lang="en-US" dirty="0"/>
                        <a:t> (</a:t>
                      </a:r>
                      <a:r>
                        <a:rPr lang="en-US" dirty="0" err="1"/>
                        <a:t>butir</a:t>
                      </a:r>
                      <a:r>
                        <a:rPr lang="en-US" dirty="0"/>
                        <a:t> 21) agar </a:t>
                      </a:r>
                      <a:r>
                        <a:rPr lang="en-US" dirty="0" err="1"/>
                        <a:t>dapat</a:t>
                      </a:r>
                      <a:r>
                        <a:rPr lang="en-US" dirty="0"/>
                        <a:t> </a:t>
                      </a:r>
                      <a:r>
                        <a:rPr lang="en-US" dirty="0" err="1"/>
                        <a:t>menciptakan</a:t>
                      </a:r>
                      <a:r>
                        <a:rPr lang="en-US" dirty="0"/>
                        <a:t> </a:t>
                      </a:r>
                      <a:r>
                        <a:rPr lang="en-US" dirty="0" err="1"/>
                        <a:t>iklim</a:t>
                      </a:r>
                      <a:r>
                        <a:rPr lang="en-US" dirty="0"/>
                        <a:t> </a:t>
                      </a:r>
                      <a:r>
                        <a:rPr lang="en-US" dirty="0" err="1"/>
                        <a:t>belajar</a:t>
                      </a:r>
                      <a:r>
                        <a:rPr lang="en-US" dirty="0"/>
                        <a:t> yang </a:t>
                      </a:r>
                      <a:r>
                        <a:rPr lang="en-US" dirty="0" err="1"/>
                        <a:t>menumbuhkan</a:t>
                      </a:r>
                      <a:r>
                        <a:rPr lang="en-US" dirty="0"/>
                        <a:t> </a:t>
                      </a:r>
                      <a:r>
                        <a:rPr lang="en-US" dirty="0" err="1"/>
                        <a:t>kreativitas</a:t>
                      </a:r>
                      <a:r>
                        <a:rPr lang="en-US" dirty="0"/>
                        <a:t> </a:t>
                      </a:r>
                      <a:r>
                        <a:rPr lang="en-US" dirty="0" err="1"/>
                        <a:t>siswa</a:t>
                      </a:r>
                      <a:r>
                        <a:rPr lang="en-US" dirty="0"/>
                        <a:t> (</a:t>
                      </a:r>
                      <a:r>
                        <a:rPr lang="en-US" dirty="0" err="1"/>
                        <a:t>butir</a:t>
                      </a:r>
                      <a:r>
                        <a:rPr lang="en-US" dirty="0"/>
                        <a:t> 16) dan </a:t>
                      </a:r>
                      <a:r>
                        <a:rPr lang="en-US" dirty="0" err="1"/>
                        <a:t>terampil</a:t>
                      </a:r>
                      <a:r>
                        <a:rPr lang="en-US" dirty="0"/>
                        <a:t> </a:t>
                      </a:r>
                      <a:r>
                        <a:rPr lang="en-US" dirty="0" err="1"/>
                        <a:t>menggunakan</a:t>
                      </a:r>
                      <a:r>
                        <a:rPr lang="en-US" dirty="0"/>
                        <a:t> </a:t>
                      </a:r>
                      <a:r>
                        <a:rPr lang="en-US" dirty="0" err="1"/>
                        <a:t>sarana</a:t>
                      </a:r>
                      <a:r>
                        <a:rPr lang="en-US" dirty="0"/>
                        <a:t> </a:t>
                      </a:r>
                      <a:r>
                        <a:rPr lang="en-US" dirty="0" err="1"/>
                        <a:t>prasarana</a:t>
                      </a:r>
                      <a:r>
                        <a:rPr lang="en-US" dirty="0"/>
                        <a:t> yang </a:t>
                      </a:r>
                      <a:r>
                        <a:rPr lang="en-US" dirty="0" err="1"/>
                        <a:t>dimiliki</a:t>
                      </a:r>
                      <a:r>
                        <a:rPr lang="en-US" dirty="0"/>
                        <a:t> </a:t>
                      </a:r>
                      <a:r>
                        <a:rPr lang="en-US" dirty="0" err="1"/>
                        <a:t>sekolah</a:t>
                      </a:r>
                      <a:r>
                        <a:rPr lang="en-US" dirty="0"/>
                        <a:t> </a:t>
                      </a:r>
                      <a:r>
                        <a:rPr lang="en-US" dirty="0" err="1"/>
                        <a:t>atau</a:t>
                      </a:r>
                      <a:r>
                        <a:rPr lang="en-US" dirty="0"/>
                        <a:t> </a:t>
                      </a:r>
                      <a:r>
                        <a:rPr lang="en-US" dirty="0" err="1"/>
                        <a:t>bahkan</a:t>
                      </a:r>
                      <a:r>
                        <a:rPr lang="en-US" dirty="0"/>
                        <a:t> </a:t>
                      </a:r>
                      <a:r>
                        <a:rPr lang="en-US" dirty="0" err="1"/>
                        <a:t>membuat</a:t>
                      </a:r>
                      <a:r>
                        <a:rPr lang="en-US" dirty="0"/>
                        <a:t> </a:t>
                      </a:r>
                      <a:r>
                        <a:rPr lang="en-US" dirty="0" err="1"/>
                        <a:t>sendiri</a:t>
                      </a:r>
                      <a:r>
                        <a:rPr lang="en-US" dirty="0"/>
                        <a:t> </a:t>
                      </a:r>
                      <a:r>
                        <a:rPr lang="en-US" dirty="0" err="1"/>
                        <a:t>sebagai</a:t>
                      </a:r>
                      <a:r>
                        <a:rPr lang="en-US" dirty="0"/>
                        <a:t> media </a:t>
                      </a:r>
                      <a:r>
                        <a:rPr lang="en-US" dirty="0" err="1"/>
                        <a:t>pembelajaran</a:t>
                      </a:r>
                      <a:r>
                        <a:rPr lang="en-US" dirty="0"/>
                        <a:t> (</a:t>
                      </a:r>
                      <a:r>
                        <a:rPr lang="en-US" dirty="0" err="1"/>
                        <a:t>butir</a:t>
                      </a:r>
                      <a:r>
                        <a:rPr lang="en-US" dirty="0"/>
                        <a:t> 18)</a:t>
                      </a:r>
                      <a:endParaRPr b="0" i="0" u="none" strike="noStrike" cap="none" dirty="0">
                        <a:latin typeface="Arial"/>
                        <a:ea typeface="Arial"/>
                        <a:cs typeface="Arial"/>
                        <a:sym typeface="Arial"/>
                      </a:endParaRPr>
                    </a:p>
                  </a:txBody>
                  <a:tcPr marL="73475" marR="73475" marT="36725" marB="36725" anchor="ctr">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734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Why</a:t>
                      </a:r>
                      <a:endParaRPr/>
                    </a:p>
                  </a:txBody>
                  <a:tcPr marL="7625" marR="7625" marT="7625" marB="0" anchor="ctr">
                    <a:lnR w="12700" cap="flat" cmpd="sng">
                      <a:solidFill>
                        <a:schemeClr val="lt1"/>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Arial"/>
                          <a:ea typeface="Arial"/>
                          <a:cs typeface="Arial"/>
                          <a:sym typeface="Arial"/>
                        </a:rPr>
                        <a:t>Guru </a:t>
                      </a:r>
                      <a:r>
                        <a:rPr lang="en-US" b="0" i="0" u="none" strike="noStrike" cap="none" dirty="0" err="1">
                          <a:solidFill>
                            <a:srgbClr val="000000"/>
                          </a:solidFill>
                          <a:latin typeface="Arial"/>
                          <a:ea typeface="Arial"/>
                          <a:cs typeface="Arial"/>
                          <a:sym typeface="Arial"/>
                        </a:rPr>
                        <a:t>adalah</a:t>
                      </a:r>
                      <a:r>
                        <a:rPr lang="en-US" b="0" i="0" u="none" strike="noStrike" cap="none" dirty="0">
                          <a:solidFill>
                            <a:srgbClr val="000000"/>
                          </a:solidFill>
                          <a:latin typeface="Arial"/>
                          <a:ea typeface="Arial"/>
                          <a:cs typeface="Arial"/>
                          <a:sym typeface="Arial"/>
                        </a:rPr>
                        <a:t> juga </a:t>
                      </a:r>
                      <a:r>
                        <a:rPr lang="en-US" b="0" i="0" u="none" strike="noStrike" cap="none" dirty="0" err="1">
                          <a:solidFill>
                            <a:srgbClr val="000000"/>
                          </a:solidFill>
                          <a:latin typeface="Arial"/>
                          <a:ea typeface="Arial"/>
                          <a:cs typeface="Arial"/>
                          <a:sym typeface="Arial"/>
                        </a:rPr>
                        <a:t>seorang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pembelajar</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harus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belajar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meningkatkan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dirinya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menjadi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lebih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lagi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karena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ilmu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berkembang</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bertambah</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keterampilan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mengajar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perlu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diasah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sehingga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menjadi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semakin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endParaRPr b="0" i="0" u="none" strike="noStrike" cap="none" dirty="0">
                        <a:solidFill>
                          <a:srgbClr val="000000"/>
                        </a:solidFill>
                        <a:latin typeface="Arial"/>
                        <a:ea typeface="Arial"/>
                        <a:cs typeface="Arial"/>
                        <a:sym typeface="Arial"/>
                      </a:endParaRPr>
                    </a:p>
                  </a:txBody>
                  <a:tcPr marL="7625" marR="7625" marT="76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4740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Who</a:t>
                      </a:r>
                      <a:endParaRPr b="0" i="0" u="none" strike="noStrike" cap="none">
                        <a:solidFill>
                          <a:srgbClr val="000000"/>
                        </a:solidFill>
                        <a:latin typeface="Arial"/>
                        <a:ea typeface="Arial"/>
                        <a:cs typeface="Arial"/>
                        <a:sym typeface="Arial"/>
                      </a:endParaRPr>
                    </a:p>
                  </a:txBody>
                  <a:tcPr marL="7625" marR="7625" marT="7625" marB="0" anchor="ctr">
                    <a:lnR w="12700" cap="flat" cmpd="sng">
                      <a:solidFill>
                        <a:schemeClr val="lt1"/>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dirty="0">
                          <a:solidFill>
                            <a:srgbClr val="000000"/>
                          </a:solidFill>
                        </a:rPr>
                        <a:t>Oleh </a:t>
                      </a:r>
                      <a:r>
                        <a:rPr lang="en-US" dirty="0" err="1">
                          <a:solidFill>
                            <a:srgbClr val="000000"/>
                          </a:solidFill>
                        </a:rPr>
                        <a:t>karena</a:t>
                      </a:r>
                      <a:r>
                        <a:rPr lang="en-US" dirty="0">
                          <a:solidFill>
                            <a:srgbClr val="000000"/>
                          </a:solidFill>
                        </a:rPr>
                        <a:t> </a:t>
                      </a:r>
                      <a:r>
                        <a:rPr lang="en-US" dirty="0" err="1">
                          <a:solidFill>
                            <a:srgbClr val="000000"/>
                          </a:solidFill>
                        </a:rPr>
                        <a:t>itu</a:t>
                      </a:r>
                      <a:r>
                        <a:rPr lang="en-US" dirty="0">
                          <a:solidFill>
                            <a:srgbClr val="000000"/>
                          </a:solidFill>
                        </a:rPr>
                        <a:t> guru </a:t>
                      </a:r>
                      <a:r>
                        <a:rPr lang="en-US" dirty="0" err="1">
                          <a:solidFill>
                            <a:srgbClr val="000000"/>
                          </a:solidFill>
                        </a:rPr>
                        <a:t>perlu</a:t>
                      </a:r>
                      <a:r>
                        <a:rPr lang="en-US" dirty="0">
                          <a:solidFill>
                            <a:srgbClr val="000000"/>
                          </a:solidFill>
                        </a:rPr>
                        <a:t>:</a:t>
                      </a:r>
                      <a:endParaRPr b="0" i="0" u="none" strike="noStrike" cap="none" dirty="0">
                        <a:solidFill>
                          <a:srgbClr val="000000"/>
                        </a:solidFill>
                        <a:latin typeface="Arial"/>
                        <a:ea typeface="Arial"/>
                        <a:cs typeface="Arial"/>
                        <a:sym typeface="Arial"/>
                      </a:endParaRPr>
                    </a:p>
                  </a:txBody>
                  <a:tcPr marL="7625" marR="7625" marT="76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lgn="ctr">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81500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p36"/>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74" name="Google Shape;774;p36"/>
          <p:cNvGraphicFramePr/>
          <p:nvPr>
            <p:extLst>
              <p:ext uri="{D42A27DB-BD31-4B8C-83A1-F6EECF244321}">
                <p14:modId xmlns:p14="http://schemas.microsoft.com/office/powerpoint/2010/main" val="1645305630"/>
              </p:ext>
            </p:extLst>
          </p:nvPr>
        </p:nvGraphicFramePr>
        <p:xfrm>
          <a:off x="84081" y="1862576"/>
          <a:ext cx="11887200" cy="4632935"/>
        </p:xfrm>
        <a:graphic>
          <a:graphicData uri="http://schemas.openxmlformats.org/drawingml/2006/table">
            <a:tbl>
              <a:tblPr firstRow="1" bandRow="1">
                <a:noFill/>
                <a:tableStyleId>{9B9B1C01-E3DD-44C6-B815-87C48FDC1E2B}</a:tableStyleId>
              </a:tblPr>
              <a:tblGrid>
                <a:gridCol w="1696625">
                  <a:extLst>
                    <a:ext uri="{9D8B030D-6E8A-4147-A177-3AD203B41FA5}">
                      <a16:colId xmlns:a16="http://schemas.microsoft.com/office/drawing/2014/main" val="20000"/>
                    </a:ext>
                  </a:extLst>
                </a:gridCol>
                <a:gridCol w="10190575">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GURU</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819775">
                <a:tc>
                  <a:txBody>
                    <a:bodyPr/>
                    <a:lstStyle/>
                    <a:p>
                      <a:pPr marL="0" marR="0" lvl="0" indent="0" algn="l" rtl="0">
                        <a:lnSpc>
                          <a:spcPct val="100000"/>
                        </a:lnSpc>
                        <a:spcBef>
                          <a:spcPts val="0"/>
                        </a:spcBef>
                        <a:spcAft>
                          <a:spcPts val="0"/>
                        </a:spcAft>
                        <a:buNone/>
                      </a:pPr>
                      <a:r>
                        <a:rPr lang="en-US" sz="1400" b="0" i="0" u="none" strike="noStrike" cap="none" dirty="0" err="1">
                          <a:latin typeface="Arial"/>
                          <a:ea typeface="Arial"/>
                          <a:cs typeface="Arial"/>
                          <a:sym typeface="Arial"/>
                        </a:rPr>
                        <a:t>Analisis</a:t>
                      </a:r>
                      <a:r>
                        <a:rPr lang="en-US" sz="1400" b="0" i="0" u="none" strike="noStrike" cap="none" dirty="0">
                          <a:latin typeface="Arial"/>
                          <a:ea typeface="Arial"/>
                          <a:cs typeface="Arial"/>
                          <a:sym typeface="Arial"/>
                        </a:rPr>
                        <a:t> </a:t>
                      </a:r>
                      <a:r>
                        <a:rPr lang="en-US" sz="1400" b="0" i="0" u="none" strike="noStrike" cap="none" dirty="0" err="1">
                          <a:latin typeface="Arial"/>
                          <a:ea typeface="Arial"/>
                          <a:cs typeface="Arial"/>
                          <a:sym typeface="Arial"/>
                        </a:rPr>
                        <a:t>Menyilang</a:t>
                      </a:r>
                      <a:endParaRPr lang="en-US" sz="14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b="0" i="0" u="none" strike="noStrike" cap="none">
                          <a:latin typeface="Arial"/>
                          <a:ea typeface="Arial"/>
                          <a:cs typeface="Arial"/>
                          <a:sym typeface="Arial"/>
                        </a:rPr>
                        <a:t>Pada sub komponen kompetensi guru dan pemgembangan profesi guru belum memperoleh nilai yang baik, khususnya butir 21 (Melakukan pengembangan profesi berkelanjutan), hal ini diduga berkolerasi dengan butir 16 dan 18 komponen proses pembelajaran, serta butir 30 (Pengelolaan Guru dan Tenaga Kependidikan)</a:t>
                      </a:r>
                      <a:endParaRPr/>
                    </a:p>
                  </a:txBody>
                  <a:tcPr marL="6125" marR="6125" marT="6125" marB="0" anchor="ctr"/>
                </a:tc>
                <a:extLst>
                  <a:ext uri="{0D108BD9-81ED-4DB2-BD59-A6C34878D82A}">
                    <a16:rowId xmlns:a16="http://schemas.microsoft.com/office/drawing/2014/main" val="10001"/>
                  </a:ext>
                </a:extLst>
              </a:tr>
              <a:tr h="6621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What</a:t>
                      </a:r>
                      <a:endParaRPr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dirty="0"/>
                        <a:t>Guru yang </a:t>
                      </a:r>
                      <a:r>
                        <a:rPr lang="en-US" dirty="0" err="1"/>
                        <a:t>berkualitas</a:t>
                      </a:r>
                      <a:r>
                        <a:rPr lang="en-US" dirty="0"/>
                        <a:t> </a:t>
                      </a:r>
                      <a:r>
                        <a:rPr lang="en-US" dirty="0" err="1"/>
                        <a:t>adalah</a:t>
                      </a:r>
                      <a:r>
                        <a:rPr lang="en-US" dirty="0"/>
                        <a:t> guru yang </a:t>
                      </a:r>
                      <a:r>
                        <a:rPr lang="en-US" dirty="0" err="1"/>
                        <a:t>secara</a:t>
                      </a:r>
                      <a:r>
                        <a:rPr lang="en-US" dirty="0"/>
                        <a:t> </a:t>
                      </a:r>
                      <a:r>
                        <a:rPr lang="en-US" dirty="0" err="1"/>
                        <a:t>mandiri</a:t>
                      </a:r>
                      <a:r>
                        <a:rPr lang="en-US" dirty="0"/>
                        <a:t> </a:t>
                      </a:r>
                      <a:r>
                        <a:rPr lang="en-US" dirty="0" err="1"/>
                        <a:t>berinisiatif</a:t>
                      </a:r>
                      <a:r>
                        <a:rPr lang="en-US" dirty="0"/>
                        <a:t> </a:t>
                      </a:r>
                      <a:r>
                        <a:rPr lang="en-US" dirty="0" err="1"/>
                        <a:t>untuk</a:t>
                      </a:r>
                      <a:r>
                        <a:rPr lang="en-US" dirty="0"/>
                        <a:t> </a:t>
                      </a:r>
                      <a:r>
                        <a:rPr lang="en-US" dirty="0" err="1"/>
                        <a:t>terus</a:t>
                      </a:r>
                      <a:r>
                        <a:rPr lang="en-US" dirty="0"/>
                        <a:t> </a:t>
                      </a:r>
                      <a:r>
                        <a:rPr lang="en-US" dirty="0" err="1"/>
                        <a:t>menerus</a:t>
                      </a:r>
                      <a:r>
                        <a:rPr lang="en-US" dirty="0"/>
                        <a:t> </a:t>
                      </a:r>
                      <a:r>
                        <a:rPr lang="en-US" dirty="0" err="1"/>
                        <a:t>mau</a:t>
                      </a:r>
                      <a:r>
                        <a:rPr lang="en-US" dirty="0"/>
                        <a:t> </a:t>
                      </a:r>
                      <a:r>
                        <a:rPr lang="en-US" dirty="0" err="1"/>
                        <a:t>meningkatkan</a:t>
                      </a:r>
                      <a:r>
                        <a:rPr lang="en-US" dirty="0"/>
                        <a:t> </a:t>
                      </a:r>
                      <a:r>
                        <a:rPr lang="en-US" dirty="0" err="1"/>
                        <a:t>kompetensi</a:t>
                      </a:r>
                      <a:r>
                        <a:rPr lang="en-US" dirty="0"/>
                        <a:t> dan </a:t>
                      </a:r>
                      <a:r>
                        <a:rPr lang="en-US" dirty="0" err="1"/>
                        <a:t>profesionalitasnya</a:t>
                      </a:r>
                      <a:r>
                        <a:rPr lang="en-US" dirty="0"/>
                        <a:t> (</a:t>
                      </a:r>
                      <a:r>
                        <a:rPr lang="en-US" dirty="0" err="1"/>
                        <a:t>butir</a:t>
                      </a:r>
                      <a:r>
                        <a:rPr lang="en-US" dirty="0"/>
                        <a:t> 21) agar </a:t>
                      </a:r>
                      <a:r>
                        <a:rPr lang="en-US" dirty="0" err="1"/>
                        <a:t>dapat</a:t>
                      </a:r>
                      <a:r>
                        <a:rPr lang="en-US" dirty="0"/>
                        <a:t> </a:t>
                      </a:r>
                      <a:r>
                        <a:rPr lang="en-US" dirty="0" err="1"/>
                        <a:t>menciptakan</a:t>
                      </a:r>
                      <a:r>
                        <a:rPr lang="en-US" dirty="0"/>
                        <a:t> </a:t>
                      </a:r>
                      <a:r>
                        <a:rPr lang="en-US" dirty="0" err="1"/>
                        <a:t>iklim</a:t>
                      </a:r>
                      <a:r>
                        <a:rPr lang="en-US" dirty="0"/>
                        <a:t> </a:t>
                      </a:r>
                      <a:r>
                        <a:rPr lang="en-US" dirty="0" err="1"/>
                        <a:t>belajar</a:t>
                      </a:r>
                      <a:r>
                        <a:rPr lang="en-US" dirty="0"/>
                        <a:t> yang </a:t>
                      </a:r>
                      <a:r>
                        <a:rPr lang="en-US" dirty="0" err="1"/>
                        <a:t>menumbuhkan</a:t>
                      </a:r>
                      <a:r>
                        <a:rPr lang="en-US" dirty="0"/>
                        <a:t> </a:t>
                      </a:r>
                      <a:r>
                        <a:rPr lang="en-US" dirty="0" err="1"/>
                        <a:t>kreativitas</a:t>
                      </a:r>
                      <a:r>
                        <a:rPr lang="en-US" dirty="0"/>
                        <a:t> </a:t>
                      </a:r>
                      <a:r>
                        <a:rPr lang="en-US" dirty="0" err="1"/>
                        <a:t>siswa</a:t>
                      </a:r>
                      <a:r>
                        <a:rPr lang="en-US" dirty="0"/>
                        <a:t> (</a:t>
                      </a:r>
                      <a:r>
                        <a:rPr lang="en-US" dirty="0" err="1"/>
                        <a:t>butir</a:t>
                      </a:r>
                      <a:r>
                        <a:rPr lang="en-US" dirty="0"/>
                        <a:t> 16) dan </a:t>
                      </a:r>
                      <a:r>
                        <a:rPr lang="en-US" dirty="0" err="1"/>
                        <a:t>terampil</a:t>
                      </a:r>
                      <a:r>
                        <a:rPr lang="en-US" dirty="0"/>
                        <a:t> </a:t>
                      </a:r>
                      <a:r>
                        <a:rPr lang="en-US" dirty="0" err="1"/>
                        <a:t>menggunakan</a:t>
                      </a:r>
                      <a:r>
                        <a:rPr lang="en-US" dirty="0"/>
                        <a:t> </a:t>
                      </a:r>
                      <a:r>
                        <a:rPr lang="en-US" dirty="0" err="1"/>
                        <a:t>sarana</a:t>
                      </a:r>
                      <a:r>
                        <a:rPr lang="en-US" dirty="0"/>
                        <a:t> </a:t>
                      </a:r>
                      <a:r>
                        <a:rPr lang="en-US" dirty="0" err="1"/>
                        <a:t>prasarana</a:t>
                      </a:r>
                      <a:r>
                        <a:rPr lang="en-US" dirty="0"/>
                        <a:t> yang </a:t>
                      </a:r>
                      <a:r>
                        <a:rPr lang="en-US" dirty="0" err="1"/>
                        <a:t>dimiliki</a:t>
                      </a:r>
                      <a:r>
                        <a:rPr lang="en-US" dirty="0"/>
                        <a:t> </a:t>
                      </a:r>
                      <a:r>
                        <a:rPr lang="en-US" dirty="0" err="1"/>
                        <a:t>sekolah</a:t>
                      </a:r>
                      <a:r>
                        <a:rPr lang="en-US" dirty="0"/>
                        <a:t> </a:t>
                      </a:r>
                      <a:r>
                        <a:rPr lang="en-US" dirty="0" err="1"/>
                        <a:t>atau</a:t>
                      </a:r>
                      <a:r>
                        <a:rPr lang="en-US" dirty="0"/>
                        <a:t> </a:t>
                      </a:r>
                      <a:r>
                        <a:rPr lang="en-US" dirty="0" err="1"/>
                        <a:t>bahkan</a:t>
                      </a:r>
                      <a:r>
                        <a:rPr lang="en-US" dirty="0"/>
                        <a:t> </a:t>
                      </a:r>
                      <a:r>
                        <a:rPr lang="en-US" dirty="0" err="1"/>
                        <a:t>membuat</a:t>
                      </a:r>
                      <a:r>
                        <a:rPr lang="en-US" dirty="0"/>
                        <a:t> </a:t>
                      </a:r>
                      <a:r>
                        <a:rPr lang="en-US" dirty="0" err="1"/>
                        <a:t>sendiri</a:t>
                      </a:r>
                      <a:r>
                        <a:rPr lang="en-US" dirty="0"/>
                        <a:t> </a:t>
                      </a:r>
                      <a:r>
                        <a:rPr lang="en-US" dirty="0" err="1"/>
                        <a:t>sebagai</a:t>
                      </a:r>
                      <a:r>
                        <a:rPr lang="en-US" dirty="0"/>
                        <a:t> media </a:t>
                      </a:r>
                      <a:r>
                        <a:rPr lang="en-US" dirty="0" err="1"/>
                        <a:t>pembelajaran</a:t>
                      </a:r>
                      <a:r>
                        <a:rPr lang="en-US" dirty="0"/>
                        <a:t> (</a:t>
                      </a:r>
                      <a:r>
                        <a:rPr lang="en-US" dirty="0" err="1"/>
                        <a:t>butir</a:t>
                      </a:r>
                      <a:r>
                        <a:rPr lang="en-US" dirty="0"/>
                        <a:t> 18)</a:t>
                      </a:r>
                      <a:endParaRPr b="0" i="0" u="none" strike="noStrike" cap="none" dirty="0">
                        <a:latin typeface="Arial"/>
                        <a:ea typeface="Arial"/>
                        <a:cs typeface="Arial"/>
                        <a:sym typeface="Arial"/>
                      </a:endParaRPr>
                    </a:p>
                  </a:txBody>
                  <a:tcPr marL="73475" marR="73475" marT="36725" marB="36725" anchor="ctr">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734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Why</a:t>
                      </a:r>
                      <a:endParaRPr/>
                    </a:p>
                  </a:txBody>
                  <a:tcPr marL="7625" marR="7625" marT="7625" marB="0" anchor="ctr">
                    <a:lnR w="12700" cap="flat" cmpd="sng">
                      <a:solidFill>
                        <a:schemeClr val="lt1"/>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Arial"/>
                          <a:ea typeface="Arial"/>
                          <a:cs typeface="Arial"/>
                          <a:sym typeface="Arial"/>
                        </a:rPr>
                        <a:t>Guru </a:t>
                      </a:r>
                      <a:r>
                        <a:rPr lang="en-US" b="0" i="0" u="none" strike="noStrike" cap="none" dirty="0" err="1">
                          <a:solidFill>
                            <a:srgbClr val="000000"/>
                          </a:solidFill>
                          <a:latin typeface="Arial"/>
                          <a:ea typeface="Arial"/>
                          <a:cs typeface="Arial"/>
                          <a:sym typeface="Arial"/>
                        </a:rPr>
                        <a:t>adalah</a:t>
                      </a:r>
                      <a:r>
                        <a:rPr lang="en-US" b="0" i="0" u="none" strike="noStrike" cap="none" dirty="0">
                          <a:solidFill>
                            <a:srgbClr val="000000"/>
                          </a:solidFill>
                          <a:latin typeface="Arial"/>
                          <a:ea typeface="Arial"/>
                          <a:cs typeface="Arial"/>
                          <a:sym typeface="Arial"/>
                        </a:rPr>
                        <a:t> juga </a:t>
                      </a:r>
                      <a:r>
                        <a:rPr lang="en-US" b="0" i="0" u="none" strike="noStrike" cap="none" dirty="0" err="1">
                          <a:solidFill>
                            <a:srgbClr val="000000"/>
                          </a:solidFill>
                          <a:latin typeface="Arial"/>
                          <a:ea typeface="Arial"/>
                          <a:cs typeface="Arial"/>
                          <a:sym typeface="Arial"/>
                        </a:rPr>
                        <a:t>seorang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pembelajar</a:t>
                      </a:r>
                      <a:r>
                        <a:rPr lang="en-US" b="0" i="0" u="none" strike="noStrike" cap="none" dirty="0">
                          <a:solidFill>
                            <a:srgbClr val="000000"/>
                          </a:solidFill>
                          <a:latin typeface="Arial"/>
                          <a:ea typeface="Arial"/>
                          <a:cs typeface="Arial"/>
                          <a:sym typeface="Arial"/>
                        </a:rPr>
                        <a:t> yang </a:t>
                      </a:r>
                      <a:r>
                        <a:rPr lang="en-US" b="0" i="0" u="none" strike="noStrike" cap="none" dirty="0" err="1">
                          <a:solidFill>
                            <a:srgbClr val="000000"/>
                          </a:solidFill>
                          <a:latin typeface="Arial"/>
                          <a:ea typeface="Arial"/>
                          <a:cs typeface="Arial"/>
                          <a:sym typeface="Arial"/>
                        </a:rPr>
                        <a:t>harus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belajar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untuk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meningkatkan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dirinya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menjadi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lebih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lagi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karena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ilmu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akan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berkembang</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bertambah</a:t>
                      </a:r>
                      <a:r>
                        <a:rPr lang="en-US" b="0" i="0" u="none" strike="noStrike" cap="none" dirty="0">
                          <a:solidFill>
                            <a:srgbClr val="000000"/>
                          </a:solidFill>
                          <a:latin typeface="Arial"/>
                          <a:ea typeface="Arial"/>
                          <a:cs typeface="Arial"/>
                          <a:sym typeface="Arial"/>
                        </a:rPr>
                        <a:t> dan </a:t>
                      </a:r>
                      <a:r>
                        <a:rPr lang="en-US" b="0" i="0" u="none" strike="noStrike" cap="none" dirty="0" err="1">
                          <a:solidFill>
                            <a:srgbClr val="000000"/>
                          </a:solidFill>
                          <a:latin typeface="Arial"/>
                          <a:ea typeface="Arial"/>
                          <a:cs typeface="Arial"/>
                          <a:sym typeface="Arial"/>
                        </a:rPr>
                        <a:t>keterampilan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mengajar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perlu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terus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diasah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sehingga</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menjadi</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semakin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baik</a:t>
                      </a:r>
                      <a:r>
                        <a:rPr lang="en-US" b="0" i="0" u="none" strike="noStrike" cap="none" dirty="0">
                          <a:solidFill>
                            <a:srgbClr val="000000"/>
                          </a:solidFill>
                          <a:latin typeface="Arial"/>
                          <a:ea typeface="Arial"/>
                          <a:cs typeface="Arial"/>
                          <a:sym typeface="Arial"/>
                        </a:rPr>
                        <a:t>. </a:t>
                      </a:r>
                      <a:endParaRPr b="0" i="0" u="none" strike="noStrike" cap="none" dirty="0">
                        <a:solidFill>
                          <a:srgbClr val="000000"/>
                        </a:solidFill>
                        <a:latin typeface="Arial"/>
                        <a:ea typeface="Arial"/>
                        <a:cs typeface="Arial"/>
                        <a:sym typeface="Arial"/>
                      </a:endParaRPr>
                    </a:p>
                  </a:txBody>
                  <a:tcPr marL="7625" marR="7625" marT="76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595685">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Who</a:t>
                      </a:r>
                      <a:endParaRPr b="0" i="0" u="none" strike="noStrike" cap="none">
                        <a:solidFill>
                          <a:srgbClr val="000000"/>
                        </a:solidFill>
                        <a:latin typeface="Arial"/>
                        <a:ea typeface="Arial"/>
                        <a:cs typeface="Arial"/>
                        <a:sym typeface="Arial"/>
                      </a:endParaRPr>
                    </a:p>
                  </a:txBody>
                  <a:tcPr marL="7625" marR="7625" marT="7625" marB="0" anchor="ctr">
                    <a:lnR w="12700" cap="flat" cmpd="sng">
                      <a:solidFill>
                        <a:schemeClr val="lt1"/>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dirty="0">
                          <a:solidFill>
                            <a:srgbClr val="000000"/>
                          </a:solidFill>
                        </a:rPr>
                        <a:t>Oleh </a:t>
                      </a:r>
                      <a:r>
                        <a:rPr lang="en-US" dirty="0" err="1">
                          <a:solidFill>
                            <a:srgbClr val="000000"/>
                          </a:solidFill>
                        </a:rPr>
                        <a:t>karena</a:t>
                      </a:r>
                      <a:r>
                        <a:rPr lang="en-US" dirty="0">
                          <a:solidFill>
                            <a:srgbClr val="000000"/>
                          </a:solidFill>
                        </a:rPr>
                        <a:t> </a:t>
                      </a:r>
                      <a:r>
                        <a:rPr lang="en-US" dirty="0" err="1">
                          <a:solidFill>
                            <a:srgbClr val="000000"/>
                          </a:solidFill>
                        </a:rPr>
                        <a:t>itu</a:t>
                      </a:r>
                      <a:r>
                        <a:rPr lang="en-US" dirty="0">
                          <a:solidFill>
                            <a:srgbClr val="000000"/>
                          </a:solidFill>
                        </a:rPr>
                        <a:t> guru </a:t>
                      </a:r>
                      <a:r>
                        <a:rPr lang="en-US" dirty="0" err="1">
                          <a:solidFill>
                            <a:srgbClr val="000000"/>
                          </a:solidFill>
                        </a:rPr>
                        <a:t>perlu</a:t>
                      </a:r>
                      <a:r>
                        <a:rPr lang="en-US" dirty="0">
                          <a:solidFill>
                            <a:srgbClr val="000000"/>
                          </a:solidFill>
                        </a:rPr>
                        <a:t>:</a:t>
                      </a:r>
                      <a:endParaRPr b="0" i="0" u="none" strike="noStrike" cap="none" dirty="0">
                        <a:solidFill>
                          <a:srgbClr val="000000"/>
                        </a:solidFill>
                        <a:latin typeface="Arial"/>
                        <a:ea typeface="Arial"/>
                        <a:cs typeface="Arial"/>
                        <a:sym typeface="Arial"/>
                      </a:endParaRPr>
                    </a:p>
                  </a:txBody>
                  <a:tcPr marL="7625" marR="7625" marT="76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lgn="ctr">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5734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How</a:t>
                      </a:r>
                      <a:endParaRPr b="0" i="0" u="none" strike="noStrike" cap="none">
                        <a:solidFill>
                          <a:srgbClr val="000000"/>
                        </a:solidFill>
                        <a:latin typeface="Arial"/>
                        <a:ea typeface="Arial"/>
                        <a:cs typeface="Arial"/>
                        <a:sym typeface="Arial"/>
                      </a:endParaRPr>
                    </a:p>
                  </a:txBody>
                  <a:tcPr marL="7625" marR="7625" marT="7625" marB="0" anchor="ctr">
                    <a:lnR w="12700" cap="flat" cmpd="sng">
                      <a:solidFill>
                        <a:schemeClr val="lt1"/>
                      </a:solidFill>
                      <a:prstDash val="solid"/>
                      <a:round/>
                      <a:headEnd type="none" w="sm" len="sm"/>
                      <a:tailEnd type="none" w="sm" len="sm"/>
                    </a:lnR>
                  </a:tcPr>
                </a:tc>
                <a:tc>
                  <a:txBody>
                    <a:bodyPr/>
                    <a:lstStyle/>
                    <a:p>
                      <a:pPr marL="457200" marR="0" lvl="0" indent="-317500" algn="l" rtl="0">
                        <a:lnSpc>
                          <a:spcPct val="100000"/>
                        </a:lnSpc>
                        <a:spcBef>
                          <a:spcPts val="0"/>
                        </a:spcBef>
                        <a:spcAft>
                          <a:spcPts val="0"/>
                        </a:spcAft>
                        <a:buClr>
                          <a:srgbClr val="000000"/>
                        </a:buClr>
                        <a:buSzPts val="1400"/>
                        <a:buFont typeface="Arial"/>
                        <a:buAutoNum type="arabicPeriod"/>
                      </a:pPr>
                      <a:r>
                        <a:rPr lang="en-US" dirty="0" err="1">
                          <a:solidFill>
                            <a:srgbClr val="000000"/>
                          </a:solidFill>
                        </a:rPr>
                        <a:t>terus</a:t>
                      </a:r>
                      <a:r>
                        <a:rPr lang="en-US" dirty="0">
                          <a:solidFill>
                            <a:srgbClr val="000000"/>
                          </a:solidFill>
                        </a:rPr>
                        <a:t> </a:t>
                      </a:r>
                      <a:r>
                        <a:rPr lang="en-US" dirty="0" err="1">
                          <a:solidFill>
                            <a:srgbClr val="000000"/>
                          </a:solidFill>
                        </a:rPr>
                        <a:t>mau</a:t>
                      </a:r>
                      <a:r>
                        <a:rPr lang="en-US" dirty="0">
                          <a:solidFill>
                            <a:srgbClr val="000000"/>
                          </a:solidFill>
                        </a:rPr>
                        <a:t> </a:t>
                      </a:r>
                      <a:r>
                        <a:rPr lang="en-US" dirty="0" err="1">
                          <a:solidFill>
                            <a:srgbClr val="000000"/>
                          </a:solidFill>
                        </a:rPr>
                        <a:t>belajar</a:t>
                      </a:r>
                      <a:r>
                        <a:rPr lang="en-US" dirty="0">
                          <a:solidFill>
                            <a:srgbClr val="000000"/>
                          </a:solidFill>
                        </a:rPr>
                        <a:t> </a:t>
                      </a:r>
                      <a:r>
                        <a:rPr lang="en-US" dirty="0" err="1">
                          <a:solidFill>
                            <a:srgbClr val="000000"/>
                          </a:solidFill>
                        </a:rPr>
                        <a:t>melakukan</a:t>
                      </a:r>
                      <a:r>
                        <a:rPr lang="en-US" dirty="0">
                          <a:solidFill>
                            <a:srgbClr val="000000"/>
                          </a:solidFill>
                        </a:rPr>
                        <a:t> </a:t>
                      </a:r>
                      <a:r>
                        <a:rPr lang="en-US" dirty="0" err="1">
                          <a:solidFill>
                            <a:srgbClr val="000000"/>
                          </a:solidFill>
                        </a:rPr>
                        <a:t>pengembangan</a:t>
                      </a:r>
                      <a:r>
                        <a:rPr lang="en-US" dirty="0">
                          <a:solidFill>
                            <a:srgbClr val="000000"/>
                          </a:solidFill>
                        </a:rPr>
                        <a:t> </a:t>
                      </a:r>
                      <a:r>
                        <a:rPr lang="en-US" dirty="0" err="1">
                          <a:solidFill>
                            <a:srgbClr val="000000"/>
                          </a:solidFill>
                        </a:rPr>
                        <a:t>diri</a:t>
                      </a:r>
                      <a:r>
                        <a:rPr lang="en-US" dirty="0">
                          <a:solidFill>
                            <a:srgbClr val="000000"/>
                          </a:solidFill>
                        </a:rPr>
                        <a:t> </a:t>
                      </a:r>
                      <a:r>
                        <a:rPr lang="en-US" dirty="0" err="1">
                          <a:solidFill>
                            <a:srgbClr val="000000"/>
                          </a:solidFill>
                        </a:rPr>
                        <a:t>baik</a:t>
                      </a:r>
                      <a:r>
                        <a:rPr lang="en-US" dirty="0">
                          <a:solidFill>
                            <a:srgbClr val="000000"/>
                          </a:solidFill>
                        </a:rPr>
                        <a:t> </a:t>
                      </a:r>
                      <a:r>
                        <a:rPr lang="en-US" dirty="0" err="1">
                          <a:solidFill>
                            <a:srgbClr val="000000"/>
                          </a:solidFill>
                        </a:rPr>
                        <a:t>dilakukan</a:t>
                      </a:r>
                      <a:r>
                        <a:rPr lang="en-US" dirty="0">
                          <a:solidFill>
                            <a:srgbClr val="000000"/>
                          </a:solidFill>
                        </a:rPr>
                        <a:t> </a:t>
                      </a:r>
                      <a:r>
                        <a:rPr lang="en-US" dirty="0" err="1">
                          <a:solidFill>
                            <a:srgbClr val="000000"/>
                          </a:solidFill>
                        </a:rPr>
                        <a:t>sekolah</a:t>
                      </a:r>
                      <a:r>
                        <a:rPr lang="en-US" dirty="0">
                          <a:solidFill>
                            <a:srgbClr val="000000"/>
                          </a:solidFill>
                        </a:rPr>
                        <a:t> </a:t>
                      </a:r>
                      <a:r>
                        <a:rPr lang="en-US" dirty="0" err="1">
                          <a:solidFill>
                            <a:srgbClr val="000000"/>
                          </a:solidFill>
                        </a:rPr>
                        <a:t>dengan</a:t>
                      </a:r>
                      <a:r>
                        <a:rPr lang="en-US" dirty="0">
                          <a:solidFill>
                            <a:srgbClr val="000000"/>
                          </a:solidFill>
                        </a:rPr>
                        <a:t> </a:t>
                      </a:r>
                      <a:r>
                        <a:rPr lang="en-US" dirty="0" err="1">
                          <a:solidFill>
                            <a:srgbClr val="000000"/>
                          </a:solidFill>
                        </a:rPr>
                        <a:t>semua</a:t>
                      </a:r>
                      <a:r>
                        <a:rPr lang="en-US" dirty="0">
                          <a:solidFill>
                            <a:srgbClr val="000000"/>
                          </a:solidFill>
                        </a:rPr>
                        <a:t> </a:t>
                      </a:r>
                      <a:r>
                        <a:rPr lang="en-US" dirty="0" err="1">
                          <a:solidFill>
                            <a:srgbClr val="000000"/>
                          </a:solidFill>
                        </a:rPr>
                        <a:t>rekan</a:t>
                      </a:r>
                      <a:r>
                        <a:rPr lang="en-US" dirty="0">
                          <a:solidFill>
                            <a:srgbClr val="000000"/>
                          </a:solidFill>
                        </a:rPr>
                        <a:t> guru </a:t>
                      </a:r>
                      <a:r>
                        <a:rPr lang="en-US" dirty="0" err="1">
                          <a:solidFill>
                            <a:srgbClr val="000000"/>
                          </a:solidFill>
                        </a:rPr>
                        <a:t>secara</a:t>
                      </a:r>
                      <a:r>
                        <a:rPr lang="en-US" dirty="0">
                          <a:solidFill>
                            <a:srgbClr val="000000"/>
                          </a:solidFill>
                        </a:rPr>
                        <a:t> internal </a:t>
                      </a:r>
                      <a:r>
                        <a:rPr lang="en-US" dirty="0" err="1">
                          <a:solidFill>
                            <a:srgbClr val="000000"/>
                          </a:solidFill>
                        </a:rPr>
                        <a:t>setiap</a:t>
                      </a:r>
                      <a:r>
                        <a:rPr lang="en-US" dirty="0">
                          <a:solidFill>
                            <a:srgbClr val="000000"/>
                          </a:solidFill>
                        </a:rPr>
                        <a:t> </a:t>
                      </a:r>
                      <a:r>
                        <a:rPr lang="en-US" dirty="0" err="1">
                          <a:solidFill>
                            <a:srgbClr val="000000"/>
                          </a:solidFill>
                        </a:rPr>
                        <a:t>minggu</a:t>
                      </a:r>
                      <a:r>
                        <a:rPr lang="en-US" dirty="0">
                          <a:solidFill>
                            <a:srgbClr val="000000"/>
                          </a:solidFill>
                        </a:rPr>
                        <a:t> </a:t>
                      </a:r>
                      <a:r>
                        <a:rPr lang="en-US" dirty="0" err="1">
                          <a:solidFill>
                            <a:srgbClr val="000000"/>
                          </a:solidFill>
                        </a:rPr>
                        <a:t>maupun</a:t>
                      </a:r>
                      <a:r>
                        <a:rPr lang="en-US" dirty="0">
                          <a:solidFill>
                            <a:srgbClr val="000000"/>
                          </a:solidFill>
                        </a:rPr>
                        <a:t> di </a:t>
                      </a:r>
                      <a:r>
                        <a:rPr lang="en-US" dirty="0" err="1">
                          <a:solidFill>
                            <a:srgbClr val="000000"/>
                          </a:solidFill>
                        </a:rPr>
                        <a:t>luar</a:t>
                      </a:r>
                      <a:r>
                        <a:rPr lang="en-US" dirty="0">
                          <a:solidFill>
                            <a:srgbClr val="000000"/>
                          </a:solidFill>
                        </a:rPr>
                        <a:t> </a:t>
                      </a:r>
                      <a:r>
                        <a:rPr lang="en-US" dirty="0" err="1">
                          <a:solidFill>
                            <a:srgbClr val="000000"/>
                          </a:solidFill>
                        </a:rPr>
                        <a:t>sekolah</a:t>
                      </a:r>
                      <a:r>
                        <a:rPr lang="en-US" dirty="0">
                          <a:solidFill>
                            <a:srgbClr val="000000"/>
                          </a:solidFill>
                        </a:rPr>
                        <a:t> </a:t>
                      </a:r>
                      <a:r>
                        <a:rPr lang="en-US" dirty="0" err="1">
                          <a:solidFill>
                            <a:srgbClr val="000000"/>
                          </a:solidFill>
                        </a:rPr>
                        <a:t>seperti</a:t>
                      </a:r>
                      <a:r>
                        <a:rPr lang="en-US" dirty="0">
                          <a:solidFill>
                            <a:srgbClr val="000000"/>
                          </a:solidFill>
                        </a:rPr>
                        <a:t> </a:t>
                      </a:r>
                      <a:r>
                        <a:rPr lang="en-US" dirty="0" err="1">
                          <a:solidFill>
                            <a:srgbClr val="000000"/>
                          </a:solidFill>
                        </a:rPr>
                        <a:t>mengikuti</a:t>
                      </a:r>
                      <a:r>
                        <a:rPr lang="en-US" dirty="0">
                          <a:solidFill>
                            <a:srgbClr val="000000"/>
                          </a:solidFill>
                        </a:rPr>
                        <a:t> KKG/MGMP, </a:t>
                      </a:r>
                      <a:r>
                        <a:rPr lang="en-US" dirty="0" err="1">
                          <a:solidFill>
                            <a:srgbClr val="000000"/>
                          </a:solidFill>
                        </a:rPr>
                        <a:t>belajar,daring</a:t>
                      </a:r>
                      <a:r>
                        <a:rPr lang="en-US" dirty="0">
                          <a:solidFill>
                            <a:srgbClr val="000000"/>
                          </a:solidFill>
                        </a:rPr>
                        <a:t>, </a:t>
                      </a:r>
                      <a:r>
                        <a:rPr lang="en-US" dirty="0" err="1">
                          <a:solidFill>
                            <a:srgbClr val="000000"/>
                          </a:solidFill>
                        </a:rPr>
                        <a:t>mengikuti</a:t>
                      </a:r>
                      <a:r>
                        <a:rPr lang="en-US" dirty="0">
                          <a:solidFill>
                            <a:srgbClr val="000000"/>
                          </a:solidFill>
                        </a:rPr>
                        <a:t> </a:t>
                      </a:r>
                      <a:r>
                        <a:rPr lang="en-US" dirty="0" err="1">
                          <a:solidFill>
                            <a:srgbClr val="000000"/>
                          </a:solidFill>
                        </a:rPr>
                        <a:t>diklat</a:t>
                      </a:r>
                      <a:r>
                        <a:rPr lang="en-US" dirty="0">
                          <a:solidFill>
                            <a:srgbClr val="000000"/>
                          </a:solidFill>
                        </a:rPr>
                        <a:t>/seminar, </a:t>
                      </a:r>
                      <a:r>
                        <a:rPr lang="en-US" dirty="0" err="1">
                          <a:solidFill>
                            <a:srgbClr val="000000"/>
                          </a:solidFill>
                        </a:rPr>
                        <a:t>dll</a:t>
                      </a:r>
                      <a:r>
                        <a:rPr lang="en-US" dirty="0">
                          <a:solidFill>
                            <a:srgbClr val="000000"/>
                          </a:solidFill>
                        </a:rPr>
                        <a:t>.</a:t>
                      </a:r>
                      <a:endParaRPr dirty="0">
                        <a:solidFill>
                          <a:srgbClr val="000000"/>
                        </a:solidFill>
                      </a:endParaRPr>
                    </a:p>
                    <a:p>
                      <a:pPr marL="457200" marR="0" lvl="0" indent="-317500" algn="l" rtl="0">
                        <a:lnSpc>
                          <a:spcPct val="100000"/>
                        </a:lnSpc>
                        <a:spcBef>
                          <a:spcPts val="0"/>
                        </a:spcBef>
                        <a:spcAft>
                          <a:spcPts val="0"/>
                        </a:spcAft>
                        <a:buClr>
                          <a:srgbClr val="000000"/>
                        </a:buClr>
                        <a:buSzPts val="1400"/>
                        <a:buAutoNum type="arabicPeriod"/>
                      </a:pPr>
                      <a:r>
                        <a:rPr lang="en-US" dirty="0" err="1">
                          <a:solidFill>
                            <a:srgbClr val="000000"/>
                          </a:solidFill>
                        </a:rPr>
                        <a:t>ikut</a:t>
                      </a:r>
                      <a:r>
                        <a:rPr lang="en-US" dirty="0">
                          <a:solidFill>
                            <a:srgbClr val="000000"/>
                          </a:solidFill>
                        </a:rPr>
                        <a:t> </a:t>
                      </a:r>
                      <a:r>
                        <a:rPr lang="en-US" dirty="0" err="1">
                          <a:solidFill>
                            <a:srgbClr val="000000"/>
                          </a:solidFill>
                        </a:rPr>
                        <a:t>aktif</a:t>
                      </a:r>
                      <a:r>
                        <a:rPr lang="en-US" dirty="0">
                          <a:solidFill>
                            <a:srgbClr val="000000"/>
                          </a:solidFill>
                        </a:rPr>
                        <a:t> </a:t>
                      </a:r>
                      <a:r>
                        <a:rPr lang="en-US" dirty="0" err="1">
                          <a:solidFill>
                            <a:srgbClr val="000000"/>
                          </a:solidFill>
                        </a:rPr>
                        <a:t>dalam</a:t>
                      </a:r>
                      <a:r>
                        <a:rPr lang="en-US" dirty="0">
                          <a:solidFill>
                            <a:srgbClr val="000000"/>
                          </a:solidFill>
                        </a:rPr>
                        <a:t> </a:t>
                      </a:r>
                      <a:r>
                        <a:rPr lang="en-US" dirty="0" err="1">
                          <a:solidFill>
                            <a:srgbClr val="000000"/>
                          </a:solidFill>
                        </a:rPr>
                        <a:t>komunitas</a:t>
                      </a:r>
                      <a:r>
                        <a:rPr lang="en-US" dirty="0">
                          <a:solidFill>
                            <a:srgbClr val="000000"/>
                          </a:solidFill>
                        </a:rPr>
                        <a:t> yang </a:t>
                      </a:r>
                      <a:r>
                        <a:rPr lang="en-US" dirty="0" err="1">
                          <a:solidFill>
                            <a:srgbClr val="000000"/>
                          </a:solidFill>
                        </a:rPr>
                        <a:t>memiliki</a:t>
                      </a:r>
                      <a:r>
                        <a:rPr lang="en-US" dirty="0">
                          <a:solidFill>
                            <a:srgbClr val="000000"/>
                          </a:solidFill>
                        </a:rPr>
                        <a:t> </a:t>
                      </a:r>
                      <a:r>
                        <a:rPr lang="en-US" dirty="0" err="1">
                          <a:solidFill>
                            <a:srgbClr val="000000"/>
                          </a:solidFill>
                        </a:rPr>
                        <a:t>latar</a:t>
                      </a:r>
                      <a:r>
                        <a:rPr lang="en-US" dirty="0">
                          <a:solidFill>
                            <a:srgbClr val="000000"/>
                          </a:solidFill>
                        </a:rPr>
                        <a:t> </a:t>
                      </a:r>
                      <a:r>
                        <a:rPr lang="en-US" dirty="0" err="1">
                          <a:solidFill>
                            <a:srgbClr val="000000"/>
                          </a:solidFill>
                        </a:rPr>
                        <a:t>belakang</a:t>
                      </a:r>
                      <a:r>
                        <a:rPr lang="en-US" dirty="0">
                          <a:solidFill>
                            <a:srgbClr val="000000"/>
                          </a:solidFill>
                        </a:rPr>
                        <a:t> </a:t>
                      </a:r>
                      <a:r>
                        <a:rPr lang="en-US" dirty="0" err="1">
                          <a:solidFill>
                            <a:srgbClr val="000000"/>
                          </a:solidFill>
                        </a:rPr>
                        <a:t>bidang</a:t>
                      </a:r>
                      <a:r>
                        <a:rPr lang="en-US" dirty="0">
                          <a:solidFill>
                            <a:srgbClr val="000000"/>
                          </a:solidFill>
                        </a:rPr>
                        <a:t> </a:t>
                      </a:r>
                      <a:r>
                        <a:rPr lang="en-US" dirty="0" err="1">
                          <a:solidFill>
                            <a:srgbClr val="000000"/>
                          </a:solidFill>
                        </a:rPr>
                        <a:t>studi</a:t>
                      </a:r>
                      <a:r>
                        <a:rPr lang="en-US" dirty="0">
                          <a:solidFill>
                            <a:srgbClr val="000000"/>
                          </a:solidFill>
                        </a:rPr>
                        <a:t> yang </a:t>
                      </a:r>
                      <a:r>
                        <a:rPr lang="en-US" dirty="0" err="1">
                          <a:solidFill>
                            <a:srgbClr val="000000"/>
                          </a:solidFill>
                        </a:rPr>
                        <a:t>diajar</a:t>
                      </a:r>
                      <a:r>
                        <a:rPr lang="en-US" dirty="0">
                          <a:solidFill>
                            <a:srgbClr val="000000"/>
                          </a:solidFill>
                        </a:rPr>
                        <a:t> </a:t>
                      </a:r>
                      <a:r>
                        <a:rPr lang="en-US" dirty="0" err="1">
                          <a:solidFill>
                            <a:srgbClr val="000000"/>
                          </a:solidFill>
                        </a:rPr>
                        <a:t>sama</a:t>
                      </a:r>
                      <a:r>
                        <a:rPr lang="en-US" dirty="0">
                          <a:solidFill>
                            <a:srgbClr val="000000"/>
                          </a:solidFill>
                        </a:rPr>
                        <a:t> dan </a:t>
                      </a:r>
                      <a:r>
                        <a:rPr lang="en-US" dirty="0" err="1">
                          <a:solidFill>
                            <a:srgbClr val="000000"/>
                          </a:solidFill>
                        </a:rPr>
                        <a:t>bertemu</a:t>
                      </a:r>
                      <a:r>
                        <a:rPr lang="en-US" dirty="0">
                          <a:solidFill>
                            <a:srgbClr val="000000"/>
                          </a:solidFill>
                        </a:rPr>
                        <a:t> </a:t>
                      </a:r>
                      <a:r>
                        <a:rPr lang="en-US" dirty="0" err="1">
                          <a:solidFill>
                            <a:srgbClr val="000000"/>
                          </a:solidFill>
                        </a:rPr>
                        <a:t>secara</a:t>
                      </a:r>
                      <a:r>
                        <a:rPr lang="en-US" dirty="0">
                          <a:solidFill>
                            <a:srgbClr val="000000"/>
                          </a:solidFill>
                        </a:rPr>
                        <a:t> </a:t>
                      </a:r>
                      <a:r>
                        <a:rPr lang="en-US" dirty="0" err="1">
                          <a:solidFill>
                            <a:srgbClr val="000000"/>
                          </a:solidFill>
                        </a:rPr>
                        <a:t>rutin</a:t>
                      </a:r>
                      <a:r>
                        <a:rPr lang="en-US" dirty="0">
                          <a:solidFill>
                            <a:srgbClr val="000000"/>
                          </a:solidFill>
                        </a:rPr>
                        <a:t> </a:t>
                      </a:r>
                      <a:r>
                        <a:rPr lang="en-US" dirty="0" err="1">
                          <a:solidFill>
                            <a:srgbClr val="000000"/>
                          </a:solidFill>
                        </a:rPr>
                        <a:t>setiap</a:t>
                      </a:r>
                      <a:r>
                        <a:rPr lang="en-US" dirty="0">
                          <a:solidFill>
                            <a:srgbClr val="000000"/>
                          </a:solidFill>
                        </a:rPr>
                        <a:t> </a:t>
                      </a:r>
                      <a:r>
                        <a:rPr lang="en-US" dirty="0" err="1">
                          <a:solidFill>
                            <a:srgbClr val="000000"/>
                          </a:solidFill>
                        </a:rPr>
                        <a:t>bulan</a:t>
                      </a:r>
                      <a:endParaRPr dirty="0">
                        <a:solidFill>
                          <a:srgbClr val="000000"/>
                        </a:solidFill>
                      </a:endParaRPr>
                    </a:p>
                    <a:p>
                      <a:pPr marL="457200" marR="0" lvl="0" indent="-317500" algn="l" rtl="0">
                        <a:lnSpc>
                          <a:spcPct val="100000"/>
                        </a:lnSpc>
                        <a:spcBef>
                          <a:spcPts val="0"/>
                        </a:spcBef>
                        <a:spcAft>
                          <a:spcPts val="0"/>
                        </a:spcAft>
                        <a:buClr>
                          <a:srgbClr val="000000"/>
                        </a:buClr>
                        <a:buSzPts val="1400"/>
                        <a:buAutoNum type="arabicPeriod"/>
                      </a:pPr>
                      <a:r>
                        <a:rPr lang="en-US" dirty="0" err="1">
                          <a:solidFill>
                            <a:srgbClr val="000000"/>
                          </a:solidFill>
                        </a:rPr>
                        <a:t>berinisiatif</a:t>
                      </a:r>
                      <a:r>
                        <a:rPr lang="en-US" dirty="0">
                          <a:solidFill>
                            <a:srgbClr val="000000"/>
                          </a:solidFill>
                        </a:rPr>
                        <a:t> </a:t>
                      </a:r>
                      <a:r>
                        <a:rPr lang="en-US" dirty="0" err="1">
                          <a:solidFill>
                            <a:srgbClr val="000000"/>
                          </a:solidFill>
                        </a:rPr>
                        <a:t>berbagi</a:t>
                      </a:r>
                      <a:r>
                        <a:rPr lang="en-US" dirty="0">
                          <a:solidFill>
                            <a:srgbClr val="000000"/>
                          </a:solidFill>
                        </a:rPr>
                        <a:t> </a:t>
                      </a:r>
                      <a:r>
                        <a:rPr lang="en-US" dirty="0" err="1">
                          <a:solidFill>
                            <a:srgbClr val="000000"/>
                          </a:solidFill>
                        </a:rPr>
                        <a:t>dengan</a:t>
                      </a:r>
                      <a:r>
                        <a:rPr lang="en-US" dirty="0">
                          <a:solidFill>
                            <a:srgbClr val="000000"/>
                          </a:solidFill>
                        </a:rPr>
                        <a:t> </a:t>
                      </a:r>
                      <a:r>
                        <a:rPr lang="en-US" dirty="0" err="1">
                          <a:solidFill>
                            <a:srgbClr val="000000"/>
                          </a:solidFill>
                        </a:rPr>
                        <a:t>sesama</a:t>
                      </a:r>
                      <a:r>
                        <a:rPr lang="en-US" dirty="0">
                          <a:solidFill>
                            <a:srgbClr val="000000"/>
                          </a:solidFill>
                        </a:rPr>
                        <a:t> </a:t>
                      </a:r>
                      <a:r>
                        <a:rPr lang="en-US" dirty="0" err="1">
                          <a:solidFill>
                            <a:srgbClr val="000000"/>
                          </a:solidFill>
                        </a:rPr>
                        <a:t>teman</a:t>
                      </a:r>
                      <a:r>
                        <a:rPr lang="en-US" dirty="0">
                          <a:solidFill>
                            <a:srgbClr val="000000"/>
                          </a:solidFill>
                        </a:rPr>
                        <a:t> </a:t>
                      </a:r>
                      <a:r>
                        <a:rPr lang="en-US" dirty="0" err="1">
                          <a:solidFill>
                            <a:srgbClr val="000000"/>
                          </a:solidFill>
                        </a:rPr>
                        <a:t>sejawat</a:t>
                      </a:r>
                      <a:r>
                        <a:rPr lang="en-US" dirty="0">
                          <a:solidFill>
                            <a:srgbClr val="000000"/>
                          </a:solidFill>
                        </a:rPr>
                        <a:t> </a:t>
                      </a:r>
                      <a:r>
                        <a:rPr lang="en-US" dirty="0" err="1">
                          <a:solidFill>
                            <a:srgbClr val="000000"/>
                          </a:solidFill>
                        </a:rPr>
                        <a:t>ttg</a:t>
                      </a:r>
                      <a:r>
                        <a:rPr lang="en-US" dirty="0">
                          <a:solidFill>
                            <a:srgbClr val="000000"/>
                          </a:solidFill>
                        </a:rPr>
                        <a:t> </a:t>
                      </a:r>
                      <a:r>
                        <a:rPr lang="en-US" dirty="0" err="1">
                          <a:solidFill>
                            <a:srgbClr val="000000"/>
                          </a:solidFill>
                        </a:rPr>
                        <a:t>apa</a:t>
                      </a:r>
                      <a:r>
                        <a:rPr lang="en-US" dirty="0">
                          <a:solidFill>
                            <a:srgbClr val="000000"/>
                          </a:solidFill>
                        </a:rPr>
                        <a:t> yang </a:t>
                      </a:r>
                      <a:r>
                        <a:rPr lang="en-US" dirty="0" err="1">
                          <a:solidFill>
                            <a:srgbClr val="000000"/>
                          </a:solidFill>
                        </a:rPr>
                        <a:t>didapatinya</a:t>
                      </a:r>
                      <a:r>
                        <a:rPr lang="en-US" dirty="0">
                          <a:solidFill>
                            <a:srgbClr val="000000"/>
                          </a:solidFill>
                        </a:rPr>
                        <a:t> </a:t>
                      </a:r>
                      <a:r>
                        <a:rPr lang="en-US" dirty="0" err="1">
                          <a:solidFill>
                            <a:srgbClr val="000000"/>
                          </a:solidFill>
                        </a:rPr>
                        <a:t>dalam</a:t>
                      </a:r>
                      <a:r>
                        <a:rPr lang="en-US" dirty="0">
                          <a:solidFill>
                            <a:srgbClr val="000000"/>
                          </a:solidFill>
                        </a:rPr>
                        <a:t> </a:t>
                      </a:r>
                      <a:r>
                        <a:rPr lang="en-US" dirty="0" err="1">
                          <a:solidFill>
                            <a:srgbClr val="000000"/>
                          </a:solidFill>
                        </a:rPr>
                        <a:t>kegiatan</a:t>
                      </a:r>
                      <a:r>
                        <a:rPr lang="en-US" dirty="0">
                          <a:solidFill>
                            <a:srgbClr val="000000"/>
                          </a:solidFill>
                        </a:rPr>
                        <a:t> </a:t>
                      </a:r>
                      <a:r>
                        <a:rPr lang="en-US" dirty="0" err="1">
                          <a:solidFill>
                            <a:srgbClr val="000000"/>
                          </a:solidFill>
                        </a:rPr>
                        <a:t>pengembangan</a:t>
                      </a:r>
                      <a:r>
                        <a:rPr lang="en-US" dirty="0">
                          <a:solidFill>
                            <a:srgbClr val="000000"/>
                          </a:solidFill>
                        </a:rPr>
                        <a:t> </a:t>
                      </a:r>
                      <a:r>
                        <a:rPr lang="en-US" dirty="0" err="1">
                          <a:solidFill>
                            <a:srgbClr val="000000"/>
                          </a:solidFill>
                        </a:rPr>
                        <a:t>diri</a:t>
                      </a:r>
                      <a:r>
                        <a:rPr lang="en-US" dirty="0">
                          <a:solidFill>
                            <a:srgbClr val="000000"/>
                          </a:solidFill>
                        </a:rPr>
                        <a:t> yang </a:t>
                      </a:r>
                      <a:r>
                        <a:rPr lang="en-US" dirty="0" err="1">
                          <a:solidFill>
                            <a:srgbClr val="000000"/>
                          </a:solidFill>
                        </a:rPr>
                        <a:t>diikutinya</a:t>
                      </a:r>
                      <a:r>
                        <a:rPr lang="en-US" dirty="0">
                          <a:solidFill>
                            <a:srgbClr val="000000"/>
                          </a:solidFill>
                        </a:rPr>
                        <a:t>.</a:t>
                      </a:r>
                      <a:endParaRPr dirty="0">
                        <a:solidFill>
                          <a:srgbClr val="000000"/>
                        </a:solidFill>
                      </a:endParaRPr>
                    </a:p>
                    <a:p>
                      <a:pPr marL="457200" marR="0" lvl="0" indent="-317500" algn="l" rtl="0">
                        <a:lnSpc>
                          <a:spcPct val="100000"/>
                        </a:lnSpc>
                        <a:spcBef>
                          <a:spcPts val="0"/>
                        </a:spcBef>
                        <a:spcAft>
                          <a:spcPts val="0"/>
                        </a:spcAft>
                        <a:buClr>
                          <a:srgbClr val="000000"/>
                        </a:buClr>
                        <a:buSzPts val="1400"/>
                        <a:buAutoNum type="arabicPeriod"/>
                      </a:pPr>
                      <a:r>
                        <a:rPr lang="en-US" dirty="0" err="1">
                          <a:solidFill>
                            <a:srgbClr val="000000"/>
                          </a:solidFill>
                        </a:rPr>
                        <a:t>berkreasi</a:t>
                      </a:r>
                      <a:r>
                        <a:rPr lang="en-US" dirty="0">
                          <a:solidFill>
                            <a:srgbClr val="000000"/>
                          </a:solidFill>
                        </a:rPr>
                        <a:t> </a:t>
                      </a:r>
                      <a:r>
                        <a:rPr lang="en-US" dirty="0" err="1">
                          <a:solidFill>
                            <a:srgbClr val="000000"/>
                          </a:solidFill>
                        </a:rPr>
                        <a:t>menulis</a:t>
                      </a:r>
                      <a:r>
                        <a:rPr lang="en-US" dirty="0">
                          <a:solidFill>
                            <a:srgbClr val="000000"/>
                          </a:solidFill>
                        </a:rPr>
                        <a:t> </a:t>
                      </a:r>
                      <a:r>
                        <a:rPr lang="en-US" dirty="0" err="1">
                          <a:solidFill>
                            <a:srgbClr val="000000"/>
                          </a:solidFill>
                        </a:rPr>
                        <a:t>untuk</a:t>
                      </a:r>
                      <a:r>
                        <a:rPr lang="en-US" dirty="0">
                          <a:solidFill>
                            <a:srgbClr val="000000"/>
                          </a:solidFill>
                        </a:rPr>
                        <a:t> </a:t>
                      </a:r>
                      <a:r>
                        <a:rPr lang="en-US" dirty="0" err="1">
                          <a:solidFill>
                            <a:srgbClr val="000000"/>
                          </a:solidFill>
                        </a:rPr>
                        <a:t>meninggalkan</a:t>
                      </a:r>
                      <a:r>
                        <a:rPr lang="en-US" dirty="0">
                          <a:solidFill>
                            <a:srgbClr val="000000"/>
                          </a:solidFill>
                        </a:rPr>
                        <a:t> </a:t>
                      </a:r>
                      <a:r>
                        <a:rPr lang="en-US" dirty="0" err="1">
                          <a:solidFill>
                            <a:srgbClr val="000000"/>
                          </a:solidFill>
                        </a:rPr>
                        <a:t>warisan</a:t>
                      </a:r>
                      <a:r>
                        <a:rPr lang="en-US" dirty="0">
                          <a:solidFill>
                            <a:srgbClr val="000000"/>
                          </a:solidFill>
                        </a:rPr>
                        <a:t> </a:t>
                      </a:r>
                      <a:r>
                        <a:rPr lang="en-US" dirty="0" err="1">
                          <a:solidFill>
                            <a:srgbClr val="000000"/>
                          </a:solidFill>
                        </a:rPr>
                        <a:t>ilmunya</a:t>
                      </a:r>
                      <a:r>
                        <a:rPr lang="en-US" dirty="0">
                          <a:solidFill>
                            <a:srgbClr val="000000"/>
                          </a:solidFill>
                        </a:rPr>
                        <a:t>. </a:t>
                      </a:r>
                      <a:endParaRPr b="0" i="0" u="none" strike="noStrike" cap="none" dirty="0">
                        <a:solidFill>
                          <a:srgbClr val="000000"/>
                        </a:solidFill>
                        <a:latin typeface="Arial"/>
                        <a:ea typeface="Arial"/>
                        <a:cs typeface="Arial"/>
                        <a:sym typeface="Arial"/>
                      </a:endParaRPr>
                    </a:p>
                  </a:txBody>
                  <a:tcPr marL="7625" marR="7625" marT="76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50166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p36"/>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74" name="Google Shape;774;p36"/>
          <p:cNvGraphicFramePr/>
          <p:nvPr>
            <p:extLst>
              <p:ext uri="{D42A27DB-BD31-4B8C-83A1-F6EECF244321}">
                <p14:modId xmlns:p14="http://schemas.microsoft.com/office/powerpoint/2010/main" val="1559070566"/>
              </p:ext>
            </p:extLst>
          </p:nvPr>
        </p:nvGraphicFramePr>
        <p:xfrm>
          <a:off x="0" y="1774085"/>
          <a:ext cx="12192000" cy="4826095"/>
        </p:xfrm>
        <a:graphic>
          <a:graphicData uri="http://schemas.openxmlformats.org/drawingml/2006/table">
            <a:tbl>
              <a:tblPr firstRow="1" bandRow="1">
                <a:noFill/>
                <a:tableStyleId>{9B9B1C01-E3DD-44C6-B815-87C48FDC1E2B}</a:tableStyleId>
              </a:tblPr>
              <a:tblGrid>
                <a:gridCol w="1206345">
                  <a:extLst>
                    <a:ext uri="{9D8B030D-6E8A-4147-A177-3AD203B41FA5}">
                      <a16:colId xmlns:a16="http://schemas.microsoft.com/office/drawing/2014/main" val="20000"/>
                    </a:ext>
                  </a:extLst>
                </a:gridCol>
                <a:gridCol w="10985655">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MUTU GURU</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573450">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Rekomendasi</a:t>
                      </a:r>
                      <a:endParaRPr sz="1800" b="0" i="0" u="none" strike="noStrike" cap="none">
                        <a:solidFill>
                          <a:srgbClr val="000000"/>
                        </a:solidFill>
                        <a:latin typeface="Arial"/>
                        <a:ea typeface="Arial"/>
                        <a:cs typeface="Arial"/>
                        <a:sym typeface="Arial"/>
                      </a:endParaRPr>
                    </a:p>
                  </a:txBody>
                  <a:tcPr marL="7625" marR="7625" marT="7625" marB="0" anchor="ctr">
                    <a:solidFill>
                      <a:schemeClr val="accent4">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b="0" i="0" u="none" strike="noStrike" cap="none" dirty="0">
                          <a:solidFill>
                            <a:srgbClr val="000000"/>
                          </a:solidFill>
                          <a:latin typeface="Arial"/>
                          <a:ea typeface="Arial"/>
                          <a:cs typeface="Arial"/>
                          <a:sym typeface="Arial"/>
                        </a:rPr>
                        <a:t>Guru </a:t>
                      </a:r>
                      <a:r>
                        <a:rPr lang="en-US" sz="1800" b="0" i="0" u="none" strike="noStrike" cap="none" dirty="0" err="1">
                          <a:solidFill>
                            <a:srgbClr val="000000"/>
                          </a:solidFill>
                          <a:latin typeface="Arial"/>
                          <a:ea typeface="Arial"/>
                          <a:cs typeface="Arial"/>
                          <a:sym typeface="Arial"/>
                        </a:rPr>
                        <a:t>adalah</a:t>
                      </a:r>
                      <a:r>
                        <a:rPr lang="en-US" sz="1800" b="0" i="0" u="none" strike="noStrike" cap="none" dirty="0">
                          <a:solidFill>
                            <a:srgbClr val="000000"/>
                          </a:solidFill>
                          <a:latin typeface="Arial"/>
                          <a:ea typeface="Arial"/>
                          <a:cs typeface="Arial"/>
                          <a:sym typeface="Arial"/>
                        </a:rPr>
                        <a:t> juga </a:t>
                      </a:r>
                      <a:r>
                        <a:rPr lang="en-US" sz="1800" b="0" i="0" u="none" strike="noStrike" cap="none" dirty="0" err="1">
                          <a:solidFill>
                            <a:srgbClr val="000000"/>
                          </a:solidFill>
                          <a:latin typeface="Arial"/>
                          <a:ea typeface="Arial"/>
                          <a:cs typeface="Arial"/>
                          <a:sym typeface="Arial"/>
                        </a:rPr>
                        <a:t>seorang</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pembelajar</a:t>
                      </a:r>
                      <a:r>
                        <a:rPr lang="en-US" sz="1800" b="0" i="0" u="none" strike="noStrike" cap="none" dirty="0">
                          <a:solidFill>
                            <a:srgbClr val="000000"/>
                          </a:solidFill>
                          <a:latin typeface="Arial"/>
                          <a:ea typeface="Arial"/>
                          <a:cs typeface="Arial"/>
                          <a:sym typeface="Arial"/>
                        </a:rPr>
                        <a:t> yang </a:t>
                      </a:r>
                      <a:r>
                        <a:rPr lang="en-US" sz="1800" b="0" i="0" u="none" strike="noStrike" cap="none" dirty="0" err="1">
                          <a:solidFill>
                            <a:srgbClr val="000000"/>
                          </a:solidFill>
                          <a:latin typeface="Arial"/>
                          <a:ea typeface="Arial"/>
                          <a:cs typeface="Arial"/>
                          <a:sym typeface="Arial"/>
                        </a:rPr>
                        <a:t>harus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terus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mau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belajar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untuk</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meningkatkan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dirinya</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menjadi</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lebih</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baik</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lagi</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karena</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ilmu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akan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terus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berkembang</a:t>
                      </a:r>
                      <a:r>
                        <a:rPr lang="en-US" sz="1800" b="0" i="0" u="none" strike="noStrike" cap="none" dirty="0">
                          <a:solidFill>
                            <a:srgbClr val="000000"/>
                          </a:solidFill>
                          <a:latin typeface="Arial"/>
                          <a:ea typeface="Arial"/>
                          <a:cs typeface="Arial"/>
                          <a:sym typeface="Arial"/>
                        </a:rPr>
                        <a:t> dan </a:t>
                      </a:r>
                      <a:r>
                        <a:rPr lang="en-US" sz="1800" b="0" i="0" u="none" strike="noStrike" cap="none" dirty="0" err="1">
                          <a:solidFill>
                            <a:srgbClr val="000000"/>
                          </a:solidFill>
                          <a:latin typeface="Arial"/>
                          <a:ea typeface="Arial"/>
                          <a:cs typeface="Arial"/>
                          <a:sym typeface="Arial"/>
                        </a:rPr>
                        <a:t>bertambah</a:t>
                      </a:r>
                      <a:r>
                        <a:rPr lang="en-US" sz="1800" b="0" i="0" u="none" strike="noStrike" cap="none" dirty="0">
                          <a:solidFill>
                            <a:srgbClr val="000000"/>
                          </a:solidFill>
                          <a:latin typeface="Arial"/>
                          <a:ea typeface="Arial"/>
                          <a:cs typeface="Arial"/>
                          <a:sym typeface="Arial"/>
                        </a:rPr>
                        <a:t> dan </a:t>
                      </a:r>
                      <a:r>
                        <a:rPr lang="en-US" sz="1800" b="0" i="0" u="none" strike="noStrike" cap="none" dirty="0" err="1">
                          <a:solidFill>
                            <a:srgbClr val="000000"/>
                          </a:solidFill>
                          <a:latin typeface="Arial"/>
                          <a:ea typeface="Arial"/>
                          <a:cs typeface="Arial"/>
                          <a:sym typeface="Arial"/>
                        </a:rPr>
                        <a:t>keterampilan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mengajar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perlu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terus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diasah</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sehingga</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menjadi</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semakin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baik</a:t>
                      </a:r>
                      <a:r>
                        <a:rPr lang="en-US" sz="1800" b="0" i="0" u="none" strike="noStrike" cap="none" dirty="0">
                          <a:solidFill>
                            <a:srgbClr val="000000"/>
                          </a:solidFill>
                          <a:latin typeface="Arial"/>
                          <a:ea typeface="Arial"/>
                          <a:cs typeface="Arial"/>
                          <a:sym typeface="Arial"/>
                        </a:rPr>
                        <a:t>. Guru yang </a:t>
                      </a:r>
                      <a:r>
                        <a:rPr lang="en-US" sz="1800" b="0" i="0" u="none" strike="noStrike" cap="none" dirty="0" err="1">
                          <a:solidFill>
                            <a:srgbClr val="000000"/>
                          </a:solidFill>
                          <a:latin typeface="Arial"/>
                          <a:ea typeface="Arial"/>
                          <a:cs typeface="Arial"/>
                          <a:sym typeface="Arial"/>
                        </a:rPr>
                        <a:t>ber</a:t>
                      </a:r>
                      <a:r>
                        <a:rPr lang="en-US" sz="1800" dirty="0" err="1"/>
                        <a:t>kualitas</a:t>
                      </a:r>
                      <a:r>
                        <a:rPr lang="en-US" sz="1800" dirty="0"/>
                        <a:t> </a:t>
                      </a:r>
                      <a:r>
                        <a:rPr lang="en-US" sz="1800" dirty="0" err="1"/>
                        <a:t>adalah</a:t>
                      </a:r>
                      <a:r>
                        <a:rPr lang="en-US" sz="1800" dirty="0"/>
                        <a:t> guru yang </a:t>
                      </a:r>
                      <a:r>
                        <a:rPr lang="en-US" sz="1800" dirty="0" err="1"/>
                        <a:t>secara</a:t>
                      </a:r>
                      <a:r>
                        <a:rPr lang="en-US" sz="1800" dirty="0"/>
                        <a:t> </a:t>
                      </a:r>
                      <a:r>
                        <a:rPr lang="en-US" sz="1800" dirty="0" err="1"/>
                        <a:t>mandiri</a:t>
                      </a:r>
                      <a:r>
                        <a:rPr lang="en-US" sz="1800" dirty="0"/>
                        <a:t> </a:t>
                      </a:r>
                      <a:r>
                        <a:rPr lang="en-US" sz="1800" dirty="0" err="1"/>
                        <a:t>berinisiatif</a:t>
                      </a:r>
                      <a:r>
                        <a:rPr lang="en-US" sz="1800" dirty="0"/>
                        <a:t> </a:t>
                      </a:r>
                      <a:r>
                        <a:rPr lang="en-US" sz="1800" dirty="0" err="1"/>
                        <a:t>untuk</a:t>
                      </a:r>
                      <a:r>
                        <a:rPr lang="en-US" sz="1800" dirty="0"/>
                        <a:t> </a:t>
                      </a:r>
                      <a:r>
                        <a:rPr lang="en-US" sz="1800" dirty="0" err="1"/>
                        <a:t>terus</a:t>
                      </a:r>
                      <a:r>
                        <a:rPr lang="en-US" sz="1800" dirty="0"/>
                        <a:t> </a:t>
                      </a:r>
                      <a:r>
                        <a:rPr lang="en-US" sz="1800" dirty="0" err="1"/>
                        <a:t>menerus</a:t>
                      </a:r>
                      <a:r>
                        <a:rPr lang="en-US" sz="1800" dirty="0"/>
                        <a:t> </a:t>
                      </a:r>
                      <a:r>
                        <a:rPr lang="en-US" sz="1800" dirty="0" err="1"/>
                        <a:t>mau</a:t>
                      </a:r>
                      <a:r>
                        <a:rPr lang="en-US" sz="1800" dirty="0"/>
                        <a:t> </a:t>
                      </a:r>
                      <a:r>
                        <a:rPr lang="en-US" sz="1800" dirty="0" err="1"/>
                        <a:t>meningkatkan</a:t>
                      </a:r>
                      <a:r>
                        <a:rPr lang="en-US" sz="1800" dirty="0"/>
                        <a:t> </a:t>
                      </a:r>
                      <a:r>
                        <a:rPr lang="en-US" sz="1800" dirty="0" err="1"/>
                        <a:t>kompetensi</a:t>
                      </a:r>
                      <a:r>
                        <a:rPr lang="en-US" sz="1800" dirty="0"/>
                        <a:t> dan </a:t>
                      </a:r>
                      <a:r>
                        <a:rPr lang="en-US" sz="1800" dirty="0" err="1"/>
                        <a:t>profesionalitasnya</a:t>
                      </a:r>
                      <a:r>
                        <a:rPr lang="en-US" sz="1800" dirty="0"/>
                        <a:t> agar </a:t>
                      </a:r>
                      <a:r>
                        <a:rPr lang="en-US" sz="1800" dirty="0" err="1"/>
                        <a:t>dapat</a:t>
                      </a:r>
                      <a:r>
                        <a:rPr lang="en-US" sz="1800" dirty="0"/>
                        <a:t> </a:t>
                      </a:r>
                      <a:r>
                        <a:rPr lang="en-US" sz="1800" dirty="0" err="1"/>
                        <a:t>menciptakan</a:t>
                      </a:r>
                      <a:r>
                        <a:rPr lang="en-US" sz="1800" dirty="0"/>
                        <a:t> </a:t>
                      </a:r>
                      <a:r>
                        <a:rPr lang="en-US" sz="1800" dirty="0" err="1"/>
                        <a:t>iklim</a:t>
                      </a:r>
                      <a:r>
                        <a:rPr lang="en-US" sz="1800" dirty="0"/>
                        <a:t> </a:t>
                      </a:r>
                      <a:r>
                        <a:rPr lang="en-US" sz="1800" dirty="0" err="1"/>
                        <a:t>belajar</a:t>
                      </a:r>
                      <a:r>
                        <a:rPr lang="en-US" sz="1800" dirty="0"/>
                        <a:t> yang </a:t>
                      </a:r>
                      <a:r>
                        <a:rPr lang="en-US" sz="1800" dirty="0" err="1"/>
                        <a:t>menumbuhkan</a:t>
                      </a:r>
                      <a:r>
                        <a:rPr lang="en-US" sz="1800" dirty="0"/>
                        <a:t> </a:t>
                      </a:r>
                      <a:r>
                        <a:rPr lang="en-US" sz="1800" dirty="0" err="1"/>
                        <a:t>kreativitas</a:t>
                      </a:r>
                      <a:r>
                        <a:rPr lang="en-US" sz="1800" dirty="0"/>
                        <a:t> </a:t>
                      </a:r>
                      <a:r>
                        <a:rPr lang="en-US" sz="1800" dirty="0" err="1"/>
                        <a:t>siswa</a:t>
                      </a:r>
                      <a:r>
                        <a:rPr lang="en-US" sz="1800" dirty="0"/>
                        <a:t> dan </a:t>
                      </a:r>
                      <a:r>
                        <a:rPr lang="en-US" sz="1800" dirty="0" err="1"/>
                        <a:t>terampil</a:t>
                      </a:r>
                      <a:r>
                        <a:rPr lang="en-US" sz="1800" dirty="0"/>
                        <a:t> </a:t>
                      </a:r>
                      <a:r>
                        <a:rPr lang="en-US" sz="1800" dirty="0" err="1"/>
                        <a:t>menggunakan</a:t>
                      </a:r>
                      <a:r>
                        <a:rPr lang="en-US" sz="1800" dirty="0"/>
                        <a:t> </a:t>
                      </a:r>
                      <a:r>
                        <a:rPr lang="en-US" sz="1800" dirty="0" err="1"/>
                        <a:t>sarana</a:t>
                      </a:r>
                      <a:r>
                        <a:rPr lang="en-US" sz="1800" dirty="0"/>
                        <a:t> </a:t>
                      </a:r>
                      <a:r>
                        <a:rPr lang="en-US" sz="1800" dirty="0" err="1"/>
                        <a:t>prasarana</a:t>
                      </a:r>
                      <a:r>
                        <a:rPr lang="en-US" sz="1800" dirty="0"/>
                        <a:t> yang </a:t>
                      </a:r>
                      <a:r>
                        <a:rPr lang="en-US" sz="1800" dirty="0" err="1"/>
                        <a:t>dimiliki</a:t>
                      </a:r>
                      <a:r>
                        <a:rPr lang="en-US" sz="1800" dirty="0"/>
                        <a:t> </a:t>
                      </a:r>
                      <a:r>
                        <a:rPr lang="en-US" sz="1800" dirty="0" err="1"/>
                        <a:t>sekolah</a:t>
                      </a:r>
                      <a:r>
                        <a:rPr lang="en-US" sz="1800" dirty="0"/>
                        <a:t> </a:t>
                      </a:r>
                      <a:r>
                        <a:rPr lang="en-US" sz="1800" dirty="0" err="1"/>
                        <a:t>atau</a:t>
                      </a:r>
                      <a:r>
                        <a:rPr lang="en-US" sz="1800" dirty="0"/>
                        <a:t> </a:t>
                      </a:r>
                      <a:r>
                        <a:rPr lang="en-US" sz="1800" dirty="0" err="1"/>
                        <a:t>bahkan</a:t>
                      </a:r>
                      <a:r>
                        <a:rPr lang="en-US" sz="1800" dirty="0"/>
                        <a:t> </a:t>
                      </a:r>
                      <a:r>
                        <a:rPr lang="en-US" sz="1800" dirty="0" err="1"/>
                        <a:t>membuat</a:t>
                      </a:r>
                      <a:r>
                        <a:rPr lang="en-US" sz="1800" dirty="0"/>
                        <a:t> </a:t>
                      </a:r>
                      <a:r>
                        <a:rPr lang="en-US" sz="1800" dirty="0" err="1"/>
                        <a:t>sendiri</a:t>
                      </a:r>
                      <a:r>
                        <a:rPr lang="en-US" sz="1800" dirty="0"/>
                        <a:t> </a:t>
                      </a:r>
                      <a:r>
                        <a:rPr lang="en-US" sz="1800" dirty="0" err="1"/>
                        <a:t>sebagai</a:t>
                      </a:r>
                      <a:r>
                        <a:rPr lang="en-US" sz="1800" dirty="0"/>
                        <a:t> media </a:t>
                      </a:r>
                      <a:r>
                        <a:rPr lang="en-US" sz="1800" dirty="0" err="1"/>
                        <a:t>pembelajaran</a:t>
                      </a:r>
                      <a:r>
                        <a:rPr lang="en-US" sz="1800" dirty="0"/>
                        <a:t>.  Oleh </a:t>
                      </a:r>
                      <a:r>
                        <a:rPr lang="en-US" sz="1800" dirty="0" err="1"/>
                        <a:t>karena</a:t>
                      </a:r>
                      <a:r>
                        <a:rPr lang="en-US" sz="1800" dirty="0"/>
                        <a:t> </a:t>
                      </a:r>
                      <a:r>
                        <a:rPr lang="en-US" sz="1800" dirty="0" err="1"/>
                        <a:t>itu</a:t>
                      </a:r>
                      <a:r>
                        <a:rPr lang="en-US" sz="1800" dirty="0"/>
                        <a:t>, guru </a:t>
                      </a:r>
                      <a:r>
                        <a:rPr lang="en-US" sz="1800" dirty="0" err="1"/>
                        <a:t>perlu</a:t>
                      </a:r>
                      <a:r>
                        <a:rPr lang="en-US" sz="1800" dirty="0"/>
                        <a:t>: </a:t>
                      </a:r>
                    </a:p>
                    <a:p>
                      <a:pPr marL="457200" marR="0" lvl="0" indent="-317500" algn="l" rtl="0">
                        <a:lnSpc>
                          <a:spcPct val="100000"/>
                        </a:lnSpc>
                        <a:spcBef>
                          <a:spcPts val="0"/>
                        </a:spcBef>
                        <a:spcAft>
                          <a:spcPts val="0"/>
                        </a:spcAft>
                        <a:buClr>
                          <a:srgbClr val="000000"/>
                        </a:buClr>
                        <a:buSzPts val="1400"/>
                        <a:buFont typeface="Arial"/>
                        <a:buAutoNum type="arabicPeriod"/>
                      </a:pPr>
                      <a:r>
                        <a:rPr lang="en-US" sz="1800" dirty="0" err="1">
                          <a:solidFill>
                            <a:srgbClr val="000000"/>
                          </a:solidFill>
                        </a:rPr>
                        <a:t>terus</a:t>
                      </a:r>
                      <a:r>
                        <a:rPr lang="en-US" sz="1800" dirty="0">
                          <a:solidFill>
                            <a:srgbClr val="000000"/>
                          </a:solidFill>
                        </a:rPr>
                        <a:t> </a:t>
                      </a:r>
                      <a:r>
                        <a:rPr lang="en-US" sz="1800" dirty="0" err="1">
                          <a:solidFill>
                            <a:srgbClr val="000000"/>
                          </a:solidFill>
                        </a:rPr>
                        <a:t>mau</a:t>
                      </a:r>
                      <a:r>
                        <a:rPr lang="en-US" sz="1800" dirty="0">
                          <a:solidFill>
                            <a:srgbClr val="000000"/>
                          </a:solidFill>
                        </a:rPr>
                        <a:t> </a:t>
                      </a:r>
                      <a:r>
                        <a:rPr lang="en-US" sz="1800" dirty="0" err="1">
                          <a:solidFill>
                            <a:srgbClr val="000000"/>
                          </a:solidFill>
                        </a:rPr>
                        <a:t>belajar</a:t>
                      </a:r>
                      <a:r>
                        <a:rPr lang="en-US" sz="1800" dirty="0">
                          <a:solidFill>
                            <a:srgbClr val="000000"/>
                          </a:solidFill>
                        </a:rPr>
                        <a:t> </a:t>
                      </a:r>
                      <a:r>
                        <a:rPr lang="en-US" sz="1800" dirty="0" err="1">
                          <a:solidFill>
                            <a:srgbClr val="000000"/>
                          </a:solidFill>
                        </a:rPr>
                        <a:t>melakukan</a:t>
                      </a:r>
                      <a:r>
                        <a:rPr lang="en-US" sz="1800" dirty="0">
                          <a:solidFill>
                            <a:srgbClr val="000000"/>
                          </a:solidFill>
                        </a:rPr>
                        <a:t> </a:t>
                      </a:r>
                      <a:r>
                        <a:rPr lang="en-US" sz="1800" dirty="0" err="1">
                          <a:solidFill>
                            <a:srgbClr val="000000"/>
                          </a:solidFill>
                        </a:rPr>
                        <a:t>pengembangan</a:t>
                      </a:r>
                      <a:r>
                        <a:rPr lang="en-US" sz="1800" dirty="0">
                          <a:solidFill>
                            <a:srgbClr val="000000"/>
                          </a:solidFill>
                        </a:rPr>
                        <a:t> </a:t>
                      </a:r>
                      <a:r>
                        <a:rPr lang="en-US" sz="1800" dirty="0" err="1">
                          <a:solidFill>
                            <a:srgbClr val="000000"/>
                          </a:solidFill>
                        </a:rPr>
                        <a:t>diri</a:t>
                      </a:r>
                      <a:r>
                        <a:rPr lang="en-US" sz="1800" dirty="0">
                          <a:solidFill>
                            <a:srgbClr val="000000"/>
                          </a:solidFill>
                        </a:rPr>
                        <a:t> </a:t>
                      </a:r>
                      <a:r>
                        <a:rPr lang="en-US" sz="1800" dirty="0" err="1">
                          <a:solidFill>
                            <a:srgbClr val="000000"/>
                          </a:solidFill>
                        </a:rPr>
                        <a:t>baik</a:t>
                      </a:r>
                      <a:r>
                        <a:rPr lang="en-US" sz="1800" dirty="0">
                          <a:solidFill>
                            <a:srgbClr val="000000"/>
                          </a:solidFill>
                        </a:rPr>
                        <a:t> </a:t>
                      </a:r>
                      <a:r>
                        <a:rPr lang="en-US" sz="1800" dirty="0" err="1">
                          <a:solidFill>
                            <a:srgbClr val="000000"/>
                          </a:solidFill>
                        </a:rPr>
                        <a:t>dilakukan</a:t>
                      </a:r>
                      <a:r>
                        <a:rPr lang="en-US" sz="1800" dirty="0">
                          <a:solidFill>
                            <a:srgbClr val="000000"/>
                          </a:solidFill>
                        </a:rPr>
                        <a:t> </a:t>
                      </a:r>
                      <a:r>
                        <a:rPr lang="en-US" sz="1800" dirty="0" err="1">
                          <a:solidFill>
                            <a:srgbClr val="000000"/>
                          </a:solidFill>
                        </a:rPr>
                        <a:t>sekolah</a:t>
                      </a:r>
                      <a:r>
                        <a:rPr lang="en-US" sz="1800" dirty="0">
                          <a:solidFill>
                            <a:srgbClr val="000000"/>
                          </a:solidFill>
                        </a:rPr>
                        <a:t> </a:t>
                      </a:r>
                      <a:r>
                        <a:rPr lang="en-US" sz="1800" dirty="0" err="1">
                          <a:solidFill>
                            <a:srgbClr val="000000"/>
                          </a:solidFill>
                        </a:rPr>
                        <a:t>dengan</a:t>
                      </a:r>
                      <a:r>
                        <a:rPr lang="en-US" sz="1800" dirty="0">
                          <a:solidFill>
                            <a:srgbClr val="000000"/>
                          </a:solidFill>
                        </a:rPr>
                        <a:t> </a:t>
                      </a:r>
                      <a:r>
                        <a:rPr lang="en-US" sz="1800" dirty="0" err="1">
                          <a:solidFill>
                            <a:srgbClr val="000000"/>
                          </a:solidFill>
                        </a:rPr>
                        <a:t>semua</a:t>
                      </a:r>
                      <a:r>
                        <a:rPr lang="en-US" sz="1800" dirty="0">
                          <a:solidFill>
                            <a:srgbClr val="000000"/>
                          </a:solidFill>
                        </a:rPr>
                        <a:t> </a:t>
                      </a:r>
                      <a:r>
                        <a:rPr lang="en-US" sz="1800" dirty="0" err="1">
                          <a:solidFill>
                            <a:srgbClr val="000000"/>
                          </a:solidFill>
                        </a:rPr>
                        <a:t>rekan</a:t>
                      </a:r>
                      <a:r>
                        <a:rPr lang="en-US" sz="1800" dirty="0">
                          <a:solidFill>
                            <a:srgbClr val="000000"/>
                          </a:solidFill>
                        </a:rPr>
                        <a:t> guru </a:t>
                      </a:r>
                      <a:r>
                        <a:rPr lang="en-US" sz="1800" dirty="0" err="1">
                          <a:solidFill>
                            <a:srgbClr val="000000"/>
                          </a:solidFill>
                        </a:rPr>
                        <a:t>secara</a:t>
                      </a:r>
                      <a:r>
                        <a:rPr lang="en-US" sz="1800" dirty="0">
                          <a:solidFill>
                            <a:srgbClr val="000000"/>
                          </a:solidFill>
                        </a:rPr>
                        <a:t> internal </a:t>
                      </a:r>
                      <a:r>
                        <a:rPr lang="en-US" sz="1800" dirty="0" err="1">
                          <a:solidFill>
                            <a:srgbClr val="000000"/>
                          </a:solidFill>
                        </a:rPr>
                        <a:t>setiap</a:t>
                      </a:r>
                      <a:r>
                        <a:rPr lang="en-US" sz="1800" dirty="0">
                          <a:solidFill>
                            <a:srgbClr val="000000"/>
                          </a:solidFill>
                        </a:rPr>
                        <a:t> </a:t>
                      </a:r>
                      <a:r>
                        <a:rPr lang="en-US" sz="1800" dirty="0" err="1">
                          <a:solidFill>
                            <a:srgbClr val="000000"/>
                          </a:solidFill>
                        </a:rPr>
                        <a:t>minggu</a:t>
                      </a:r>
                      <a:r>
                        <a:rPr lang="en-US" sz="1800" dirty="0">
                          <a:solidFill>
                            <a:srgbClr val="000000"/>
                          </a:solidFill>
                        </a:rPr>
                        <a:t> </a:t>
                      </a:r>
                      <a:r>
                        <a:rPr lang="en-US" sz="1800" dirty="0" err="1">
                          <a:solidFill>
                            <a:srgbClr val="000000"/>
                          </a:solidFill>
                        </a:rPr>
                        <a:t>maupun</a:t>
                      </a:r>
                      <a:r>
                        <a:rPr lang="en-US" sz="1800" dirty="0">
                          <a:solidFill>
                            <a:srgbClr val="000000"/>
                          </a:solidFill>
                        </a:rPr>
                        <a:t> di </a:t>
                      </a:r>
                      <a:r>
                        <a:rPr lang="en-US" sz="1800" dirty="0" err="1">
                          <a:solidFill>
                            <a:srgbClr val="000000"/>
                          </a:solidFill>
                        </a:rPr>
                        <a:t>luar</a:t>
                      </a:r>
                      <a:r>
                        <a:rPr lang="en-US" sz="1800" dirty="0">
                          <a:solidFill>
                            <a:srgbClr val="000000"/>
                          </a:solidFill>
                        </a:rPr>
                        <a:t> </a:t>
                      </a:r>
                      <a:r>
                        <a:rPr lang="en-US" sz="1800" dirty="0" err="1">
                          <a:solidFill>
                            <a:srgbClr val="000000"/>
                          </a:solidFill>
                        </a:rPr>
                        <a:t>sekolah</a:t>
                      </a:r>
                      <a:r>
                        <a:rPr lang="en-US" sz="1800" dirty="0">
                          <a:solidFill>
                            <a:srgbClr val="000000"/>
                          </a:solidFill>
                        </a:rPr>
                        <a:t> </a:t>
                      </a:r>
                      <a:r>
                        <a:rPr lang="en-US" sz="1800" dirty="0" err="1">
                          <a:solidFill>
                            <a:srgbClr val="000000"/>
                          </a:solidFill>
                        </a:rPr>
                        <a:t>seperti</a:t>
                      </a:r>
                      <a:r>
                        <a:rPr lang="en-US" sz="1800" dirty="0">
                          <a:solidFill>
                            <a:srgbClr val="000000"/>
                          </a:solidFill>
                        </a:rPr>
                        <a:t> </a:t>
                      </a:r>
                      <a:r>
                        <a:rPr lang="en-US" sz="1800" dirty="0" err="1">
                          <a:solidFill>
                            <a:srgbClr val="000000"/>
                          </a:solidFill>
                        </a:rPr>
                        <a:t>mengikuti</a:t>
                      </a:r>
                      <a:r>
                        <a:rPr lang="en-US" sz="1800" dirty="0">
                          <a:solidFill>
                            <a:srgbClr val="000000"/>
                          </a:solidFill>
                        </a:rPr>
                        <a:t> KKG/MGMP, </a:t>
                      </a:r>
                      <a:r>
                        <a:rPr lang="en-US" sz="1800" dirty="0" err="1">
                          <a:solidFill>
                            <a:srgbClr val="000000"/>
                          </a:solidFill>
                        </a:rPr>
                        <a:t>belajar,daring</a:t>
                      </a:r>
                      <a:r>
                        <a:rPr lang="en-US" sz="1800" dirty="0">
                          <a:solidFill>
                            <a:srgbClr val="000000"/>
                          </a:solidFill>
                        </a:rPr>
                        <a:t>, </a:t>
                      </a:r>
                      <a:r>
                        <a:rPr lang="en-US" sz="1800" dirty="0" err="1">
                          <a:solidFill>
                            <a:srgbClr val="000000"/>
                          </a:solidFill>
                        </a:rPr>
                        <a:t>mengikuti</a:t>
                      </a:r>
                      <a:r>
                        <a:rPr lang="en-US" sz="1800" dirty="0">
                          <a:solidFill>
                            <a:srgbClr val="000000"/>
                          </a:solidFill>
                        </a:rPr>
                        <a:t> </a:t>
                      </a:r>
                      <a:r>
                        <a:rPr lang="en-US" sz="1800" dirty="0" err="1">
                          <a:solidFill>
                            <a:srgbClr val="000000"/>
                          </a:solidFill>
                        </a:rPr>
                        <a:t>diklat</a:t>
                      </a:r>
                      <a:r>
                        <a:rPr lang="en-US" sz="1800" dirty="0">
                          <a:solidFill>
                            <a:srgbClr val="000000"/>
                          </a:solidFill>
                        </a:rPr>
                        <a:t>/seminar, </a:t>
                      </a:r>
                      <a:r>
                        <a:rPr lang="en-US" sz="1800" dirty="0" err="1">
                          <a:solidFill>
                            <a:srgbClr val="000000"/>
                          </a:solidFill>
                        </a:rPr>
                        <a:t>dll</a:t>
                      </a:r>
                      <a:r>
                        <a:rPr lang="en-US" sz="1800" dirty="0">
                          <a:solidFill>
                            <a:srgbClr val="000000"/>
                          </a:solidFill>
                        </a:rPr>
                        <a:t>.</a:t>
                      </a:r>
                    </a:p>
                    <a:p>
                      <a:pPr marL="457200" marR="0" lvl="0" indent="-317500" algn="l" rtl="0">
                        <a:lnSpc>
                          <a:spcPct val="100000"/>
                        </a:lnSpc>
                        <a:spcBef>
                          <a:spcPts val="0"/>
                        </a:spcBef>
                        <a:spcAft>
                          <a:spcPts val="0"/>
                        </a:spcAft>
                        <a:buClr>
                          <a:srgbClr val="000000"/>
                        </a:buClr>
                        <a:buSzPts val="1400"/>
                        <a:buAutoNum type="arabicPeriod"/>
                      </a:pPr>
                      <a:r>
                        <a:rPr lang="en-US" sz="1800" dirty="0" err="1">
                          <a:solidFill>
                            <a:srgbClr val="000000"/>
                          </a:solidFill>
                        </a:rPr>
                        <a:t>ikut</a:t>
                      </a:r>
                      <a:r>
                        <a:rPr lang="en-US" sz="1800" dirty="0">
                          <a:solidFill>
                            <a:srgbClr val="000000"/>
                          </a:solidFill>
                        </a:rPr>
                        <a:t> </a:t>
                      </a:r>
                      <a:r>
                        <a:rPr lang="en-US" sz="1800" dirty="0" err="1">
                          <a:solidFill>
                            <a:srgbClr val="000000"/>
                          </a:solidFill>
                        </a:rPr>
                        <a:t>aktif</a:t>
                      </a:r>
                      <a:r>
                        <a:rPr lang="en-US" sz="1800" dirty="0">
                          <a:solidFill>
                            <a:srgbClr val="000000"/>
                          </a:solidFill>
                        </a:rPr>
                        <a:t> </a:t>
                      </a:r>
                      <a:r>
                        <a:rPr lang="en-US" sz="1800" dirty="0" err="1">
                          <a:solidFill>
                            <a:srgbClr val="000000"/>
                          </a:solidFill>
                        </a:rPr>
                        <a:t>dalam</a:t>
                      </a:r>
                      <a:r>
                        <a:rPr lang="en-US" sz="1800" dirty="0">
                          <a:solidFill>
                            <a:srgbClr val="000000"/>
                          </a:solidFill>
                        </a:rPr>
                        <a:t> </a:t>
                      </a:r>
                      <a:r>
                        <a:rPr lang="en-US" sz="1800" dirty="0" err="1">
                          <a:solidFill>
                            <a:srgbClr val="000000"/>
                          </a:solidFill>
                        </a:rPr>
                        <a:t>komunitas</a:t>
                      </a:r>
                      <a:r>
                        <a:rPr lang="en-US" sz="1800" dirty="0">
                          <a:solidFill>
                            <a:srgbClr val="000000"/>
                          </a:solidFill>
                        </a:rPr>
                        <a:t> yang </a:t>
                      </a:r>
                      <a:r>
                        <a:rPr lang="en-US" sz="1800" dirty="0" err="1">
                          <a:solidFill>
                            <a:srgbClr val="000000"/>
                          </a:solidFill>
                        </a:rPr>
                        <a:t>memiliki</a:t>
                      </a:r>
                      <a:r>
                        <a:rPr lang="en-US" sz="1800" dirty="0">
                          <a:solidFill>
                            <a:srgbClr val="000000"/>
                          </a:solidFill>
                        </a:rPr>
                        <a:t> </a:t>
                      </a:r>
                      <a:r>
                        <a:rPr lang="en-US" sz="1800" dirty="0" err="1">
                          <a:solidFill>
                            <a:srgbClr val="000000"/>
                          </a:solidFill>
                        </a:rPr>
                        <a:t>latar</a:t>
                      </a:r>
                      <a:r>
                        <a:rPr lang="en-US" sz="1800" dirty="0">
                          <a:solidFill>
                            <a:srgbClr val="000000"/>
                          </a:solidFill>
                        </a:rPr>
                        <a:t> </a:t>
                      </a:r>
                      <a:r>
                        <a:rPr lang="en-US" sz="1800" dirty="0" err="1">
                          <a:solidFill>
                            <a:srgbClr val="000000"/>
                          </a:solidFill>
                        </a:rPr>
                        <a:t>belakang</a:t>
                      </a:r>
                      <a:r>
                        <a:rPr lang="en-US" sz="1800" dirty="0">
                          <a:solidFill>
                            <a:srgbClr val="000000"/>
                          </a:solidFill>
                        </a:rPr>
                        <a:t> </a:t>
                      </a:r>
                      <a:r>
                        <a:rPr lang="en-US" sz="1800" dirty="0" err="1">
                          <a:solidFill>
                            <a:srgbClr val="000000"/>
                          </a:solidFill>
                        </a:rPr>
                        <a:t>bidang</a:t>
                      </a:r>
                      <a:r>
                        <a:rPr lang="en-US" sz="1800" dirty="0">
                          <a:solidFill>
                            <a:srgbClr val="000000"/>
                          </a:solidFill>
                        </a:rPr>
                        <a:t> </a:t>
                      </a:r>
                      <a:r>
                        <a:rPr lang="en-US" sz="1800" dirty="0" err="1">
                          <a:solidFill>
                            <a:srgbClr val="000000"/>
                          </a:solidFill>
                        </a:rPr>
                        <a:t>studi</a:t>
                      </a:r>
                      <a:r>
                        <a:rPr lang="en-US" sz="1800" dirty="0">
                          <a:solidFill>
                            <a:srgbClr val="000000"/>
                          </a:solidFill>
                        </a:rPr>
                        <a:t> yang </a:t>
                      </a:r>
                      <a:r>
                        <a:rPr lang="en-US" sz="1800" dirty="0" err="1">
                          <a:solidFill>
                            <a:srgbClr val="000000"/>
                          </a:solidFill>
                        </a:rPr>
                        <a:t>diajar</a:t>
                      </a:r>
                      <a:r>
                        <a:rPr lang="en-US" sz="1800" dirty="0">
                          <a:solidFill>
                            <a:srgbClr val="000000"/>
                          </a:solidFill>
                        </a:rPr>
                        <a:t> </a:t>
                      </a:r>
                      <a:r>
                        <a:rPr lang="en-US" sz="1800" dirty="0" err="1">
                          <a:solidFill>
                            <a:srgbClr val="000000"/>
                          </a:solidFill>
                        </a:rPr>
                        <a:t>sama</a:t>
                      </a:r>
                      <a:r>
                        <a:rPr lang="en-US" sz="1800" dirty="0">
                          <a:solidFill>
                            <a:srgbClr val="000000"/>
                          </a:solidFill>
                        </a:rPr>
                        <a:t> dan </a:t>
                      </a:r>
                      <a:r>
                        <a:rPr lang="en-US" sz="1800" dirty="0" err="1">
                          <a:solidFill>
                            <a:srgbClr val="000000"/>
                          </a:solidFill>
                        </a:rPr>
                        <a:t>bertemu</a:t>
                      </a:r>
                      <a:r>
                        <a:rPr lang="en-US" sz="1800" dirty="0">
                          <a:solidFill>
                            <a:srgbClr val="000000"/>
                          </a:solidFill>
                        </a:rPr>
                        <a:t> </a:t>
                      </a:r>
                      <a:r>
                        <a:rPr lang="en-US" sz="1800" dirty="0" err="1">
                          <a:solidFill>
                            <a:srgbClr val="000000"/>
                          </a:solidFill>
                        </a:rPr>
                        <a:t>secara</a:t>
                      </a:r>
                      <a:r>
                        <a:rPr lang="en-US" sz="1800" dirty="0">
                          <a:solidFill>
                            <a:srgbClr val="000000"/>
                          </a:solidFill>
                        </a:rPr>
                        <a:t> </a:t>
                      </a:r>
                      <a:r>
                        <a:rPr lang="en-US" sz="1800" dirty="0" err="1">
                          <a:solidFill>
                            <a:srgbClr val="000000"/>
                          </a:solidFill>
                        </a:rPr>
                        <a:t>rutin</a:t>
                      </a:r>
                      <a:r>
                        <a:rPr lang="en-US" sz="1800" dirty="0">
                          <a:solidFill>
                            <a:srgbClr val="000000"/>
                          </a:solidFill>
                        </a:rPr>
                        <a:t> </a:t>
                      </a:r>
                      <a:r>
                        <a:rPr lang="en-US" sz="1800" dirty="0" err="1">
                          <a:solidFill>
                            <a:srgbClr val="000000"/>
                          </a:solidFill>
                        </a:rPr>
                        <a:t>setiap</a:t>
                      </a:r>
                      <a:r>
                        <a:rPr lang="en-US" sz="1800" dirty="0">
                          <a:solidFill>
                            <a:srgbClr val="000000"/>
                          </a:solidFill>
                        </a:rPr>
                        <a:t> </a:t>
                      </a:r>
                      <a:r>
                        <a:rPr lang="en-US" sz="1800" dirty="0" err="1">
                          <a:solidFill>
                            <a:srgbClr val="000000"/>
                          </a:solidFill>
                        </a:rPr>
                        <a:t>bulan</a:t>
                      </a:r>
                      <a:endParaRPr lang="en-US" sz="1800" dirty="0">
                        <a:solidFill>
                          <a:srgbClr val="000000"/>
                        </a:solidFill>
                      </a:endParaRPr>
                    </a:p>
                    <a:p>
                      <a:pPr marL="457200" marR="0" lvl="0" indent="-317500" algn="l" rtl="0">
                        <a:lnSpc>
                          <a:spcPct val="100000"/>
                        </a:lnSpc>
                        <a:spcBef>
                          <a:spcPts val="0"/>
                        </a:spcBef>
                        <a:spcAft>
                          <a:spcPts val="0"/>
                        </a:spcAft>
                        <a:buClr>
                          <a:srgbClr val="000000"/>
                        </a:buClr>
                        <a:buSzPts val="1400"/>
                        <a:buAutoNum type="arabicPeriod"/>
                      </a:pPr>
                      <a:r>
                        <a:rPr lang="en-US" sz="1800" dirty="0" err="1">
                          <a:solidFill>
                            <a:srgbClr val="000000"/>
                          </a:solidFill>
                        </a:rPr>
                        <a:t>berinisiatif</a:t>
                      </a:r>
                      <a:r>
                        <a:rPr lang="en-US" sz="1800" dirty="0">
                          <a:solidFill>
                            <a:srgbClr val="000000"/>
                          </a:solidFill>
                        </a:rPr>
                        <a:t> </a:t>
                      </a:r>
                      <a:r>
                        <a:rPr lang="en-US" sz="1800" dirty="0" err="1">
                          <a:solidFill>
                            <a:srgbClr val="000000"/>
                          </a:solidFill>
                        </a:rPr>
                        <a:t>berbagi</a:t>
                      </a:r>
                      <a:r>
                        <a:rPr lang="en-US" sz="1800" dirty="0">
                          <a:solidFill>
                            <a:srgbClr val="000000"/>
                          </a:solidFill>
                        </a:rPr>
                        <a:t> </a:t>
                      </a:r>
                      <a:r>
                        <a:rPr lang="en-US" sz="1800" dirty="0" err="1">
                          <a:solidFill>
                            <a:srgbClr val="000000"/>
                          </a:solidFill>
                        </a:rPr>
                        <a:t>dengan</a:t>
                      </a:r>
                      <a:r>
                        <a:rPr lang="en-US" sz="1800" dirty="0">
                          <a:solidFill>
                            <a:srgbClr val="000000"/>
                          </a:solidFill>
                        </a:rPr>
                        <a:t> </a:t>
                      </a:r>
                      <a:r>
                        <a:rPr lang="en-US" sz="1800" dirty="0" err="1">
                          <a:solidFill>
                            <a:srgbClr val="000000"/>
                          </a:solidFill>
                        </a:rPr>
                        <a:t>sesama</a:t>
                      </a:r>
                      <a:r>
                        <a:rPr lang="en-US" sz="1800" dirty="0">
                          <a:solidFill>
                            <a:srgbClr val="000000"/>
                          </a:solidFill>
                        </a:rPr>
                        <a:t> </a:t>
                      </a:r>
                      <a:r>
                        <a:rPr lang="en-US" sz="1800" dirty="0" err="1">
                          <a:solidFill>
                            <a:srgbClr val="000000"/>
                          </a:solidFill>
                        </a:rPr>
                        <a:t>teman</a:t>
                      </a:r>
                      <a:r>
                        <a:rPr lang="en-US" sz="1800" dirty="0">
                          <a:solidFill>
                            <a:srgbClr val="000000"/>
                          </a:solidFill>
                        </a:rPr>
                        <a:t> </a:t>
                      </a:r>
                      <a:r>
                        <a:rPr lang="en-US" sz="1800" dirty="0" err="1">
                          <a:solidFill>
                            <a:srgbClr val="000000"/>
                          </a:solidFill>
                        </a:rPr>
                        <a:t>sejawat</a:t>
                      </a:r>
                      <a:r>
                        <a:rPr lang="en-US" sz="1800" dirty="0">
                          <a:solidFill>
                            <a:srgbClr val="000000"/>
                          </a:solidFill>
                        </a:rPr>
                        <a:t> </a:t>
                      </a:r>
                      <a:r>
                        <a:rPr lang="en-US" sz="1800" dirty="0" err="1">
                          <a:solidFill>
                            <a:srgbClr val="000000"/>
                          </a:solidFill>
                        </a:rPr>
                        <a:t>ttg</a:t>
                      </a:r>
                      <a:r>
                        <a:rPr lang="en-US" sz="1800" dirty="0">
                          <a:solidFill>
                            <a:srgbClr val="000000"/>
                          </a:solidFill>
                        </a:rPr>
                        <a:t> </a:t>
                      </a:r>
                      <a:r>
                        <a:rPr lang="en-US" sz="1800" dirty="0" err="1">
                          <a:solidFill>
                            <a:srgbClr val="000000"/>
                          </a:solidFill>
                        </a:rPr>
                        <a:t>apa</a:t>
                      </a:r>
                      <a:r>
                        <a:rPr lang="en-US" sz="1800" dirty="0">
                          <a:solidFill>
                            <a:srgbClr val="000000"/>
                          </a:solidFill>
                        </a:rPr>
                        <a:t> yang </a:t>
                      </a:r>
                      <a:r>
                        <a:rPr lang="en-US" sz="1800" dirty="0" err="1">
                          <a:solidFill>
                            <a:srgbClr val="000000"/>
                          </a:solidFill>
                        </a:rPr>
                        <a:t>didapatinya</a:t>
                      </a:r>
                      <a:r>
                        <a:rPr lang="en-US" sz="1800" dirty="0">
                          <a:solidFill>
                            <a:srgbClr val="000000"/>
                          </a:solidFill>
                        </a:rPr>
                        <a:t> </a:t>
                      </a:r>
                      <a:r>
                        <a:rPr lang="en-US" sz="1800" dirty="0" err="1">
                          <a:solidFill>
                            <a:srgbClr val="000000"/>
                          </a:solidFill>
                        </a:rPr>
                        <a:t>dalam</a:t>
                      </a:r>
                      <a:r>
                        <a:rPr lang="en-US" sz="1800" dirty="0">
                          <a:solidFill>
                            <a:srgbClr val="000000"/>
                          </a:solidFill>
                        </a:rPr>
                        <a:t> </a:t>
                      </a:r>
                      <a:r>
                        <a:rPr lang="en-US" sz="1800" dirty="0" err="1">
                          <a:solidFill>
                            <a:srgbClr val="000000"/>
                          </a:solidFill>
                        </a:rPr>
                        <a:t>kegiatan</a:t>
                      </a:r>
                      <a:r>
                        <a:rPr lang="en-US" sz="1800" dirty="0">
                          <a:solidFill>
                            <a:srgbClr val="000000"/>
                          </a:solidFill>
                        </a:rPr>
                        <a:t> </a:t>
                      </a:r>
                      <a:r>
                        <a:rPr lang="en-US" sz="1800" dirty="0" err="1">
                          <a:solidFill>
                            <a:srgbClr val="000000"/>
                          </a:solidFill>
                        </a:rPr>
                        <a:t>pengembangan</a:t>
                      </a:r>
                      <a:r>
                        <a:rPr lang="en-US" sz="1800" dirty="0">
                          <a:solidFill>
                            <a:srgbClr val="000000"/>
                          </a:solidFill>
                        </a:rPr>
                        <a:t> </a:t>
                      </a:r>
                      <a:r>
                        <a:rPr lang="en-US" sz="1800" dirty="0" err="1">
                          <a:solidFill>
                            <a:srgbClr val="000000"/>
                          </a:solidFill>
                        </a:rPr>
                        <a:t>diri</a:t>
                      </a:r>
                      <a:r>
                        <a:rPr lang="en-US" sz="1800" dirty="0">
                          <a:solidFill>
                            <a:srgbClr val="000000"/>
                          </a:solidFill>
                        </a:rPr>
                        <a:t> yang </a:t>
                      </a:r>
                      <a:r>
                        <a:rPr lang="en-US" sz="1800" dirty="0" err="1">
                          <a:solidFill>
                            <a:srgbClr val="000000"/>
                          </a:solidFill>
                        </a:rPr>
                        <a:t>diikutinya</a:t>
                      </a:r>
                      <a:r>
                        <a:rPr lang="en-US" sz="1800" dirty="0">
                          <a:solidFill>
                            <a:srgbClr val="000000"/>
                          </a:solidFill>
                        </a:rPr>
                        <a:t>.</a:t>
                      </a:r>
                    </a:p>
                    <a:p>
                      <a:pPr marL="457200" marR="0" lvl="0" indent="-317500" algn="l" rtl="0">
                        <a:lnSpc>
                          <a:spcPct val="100000"/>
                        </a:lnSpc>
                        <a:spcBef>
                          <a:spcPts val="0"/>
                        </a:spcBef>
                        <a:spcAft>
                          <a:spcPts val="0"/>
                        </a:spcAft>
                        <a:buClr>
                          <a:srgbClr val="000000"/>
                        </a:buClr>
                        <a:buSzPts val="1400"/>
                        <a:buAutoNum type="arabicPeriod"/>
                      </a:pPr>
                      <a:r>
                        <a:rPr lang="en-US" sz="1800" dirty="0" err="1">
                          <a:solidFill>
                            <a:srgbClr val="000000"/>
                          </a:solidFill>
                        </a:rPr>
                        <a:t>berkreasi</a:t>
                      </a:r>
                      <a:r>
                        <a:rPr lang="en-US" sz="1800" dirty="0">
                          <a:solidFill>
                            <a:srgbClr val="000000"/>
                          </a:solidFill>
                        </a:rPr>
                        <a:t> </a:t>
                      </a:r>
                      <a:r>
                        <a:rPr lang="en-US" sz="1800" dirty="0" err="1">
                          <a:solidFill>
                            <a:srgbClr val="000000"/>
                          </a:solidFill>
                        </a:rPr>
                        <a:t>menulis</a:t>
                      </a:r>
                      <a:r>
                        <a:rPr lang="en-US" sz="1800" dirty="0">
                          <a:solidFill>
                            <a:srgbClr val="000000"/>
                          </a:solidFill>
                        </a:rPr>
                        <a:t> </a:t>
                      </a:r>
                      <a:r>
                        <a:rPr lang="en-US" sz="1800" dirty="0" err="1">
                          <a:solidFill>
                            <a:srgbClr val="000000"/>
                          </a:solidFill>
                        </a:rPr>
                        <a:t>untuk</a:t>
                      </a:r>
                      <a:r>
                        <a:rPr lang="en-US" sz="1800" dirty="0">
                          <a:solidFill>
                            <a:srgbClr val="000000"/>
                          </a:solidFill>
                        </a:rPr>
                        <a:t> </a:t>
                      </a:r>
                      <a:r>
                        <a:rPr lang="en-US" sz="1800" dirty="0" err="1">
                          <a:solidFill>
                            <a:srgbClr val="000000"/>
                          </a:solidFill>
                        </a:rPr>
                        <a:t>meninggalkan</a:t>
                      </a:r>
                      <a:r>
                        <a:rPr lang="en-US" sz="1800" dirty="0">
                          <a:solidFill>
                            <a:srgbClr val="000000"/>
                          </a:solidFill>
                        </a:rPr>
                        <a:t> </a:t>
                      </a:r>
                      <a:r>
                        <a:rPr lang="en-US" sz="1800" dirty="0" err="1">
                          <a:solidFill>
                            <a:srgbClr val="000000"/>
                          </a:solidFill>
                        </a:rPr>
                        <a:t>warisan</a:t>
                      </a:r>
                      <a:r>
                        <a:rPr lang="en-US" sz="1800" dirty="0">
                          <a:solidFill>
                            <a:srgbClr val="000000"/>
                          </a:solidFill>
                        </a:rPr>
                        <a:t> </a:t>
                      </a:r>
                      <a:r>
                        <a:rPr lang="en-US" sz="1800" dirty="0" err="1">
                          <a:solidFill>
                            <a:srgbClr val="000000"/>
                          </a:solidFill>
                        </a:rPr>
                        <a:t>ilmunya</a:t>
                      </a:r>
                      <a:r>
                        <a:rPr lang="en-US" sz="1800" dirty="0">
                          <a:solidFill>
                            <a:srgbClr val="000000"/>
                          </a:solidFill>
                        </a:rPr>
                        <a:t>. </a:t>
                      </a:r>
                      <a:endParaRPr lang="en-US" sz="1800" b="0" i="0" u="none" strike="noStrike" cap="none" dirty="0">
                        <a:solidFill>
                          <a:srgbClr val="000000"/>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800" b="0" i="0" u="none" strike="noStrike" cap="none" dirty="0">
                        <a:latin typeface="Arial"/>
                        <a:ea typeface="Arial"/>
                        <a:cs typeface="Arial"/>
                        <a:sym typeface="Arial"/>
                      </a:endParaRPr>
                    </a:p>
                    <a:p>
                      <a:pPr marL="0" marR="0" lvl="0" indent="0" algn="l" rtl="0">
                        <a:lnSpc>
                          <a:spcPct val="100000"/>
                        </a:lnSpc>
                        <a:spcBef>
                          <a:spcPts val="0"/>
                        </a:spcBef>
                        <a:spcAft>
                          <a:spcPts val="0"/>
                        </a:spcAft>
                        <a:buNone/>
                      </a:pPr>
                      <a:endParaRPr lang="en-US" sz="1800" b="0" i="0" u="none" strike="noStrike" cap="none" dirty="0">
                        <a:solidFill>
                          <a:srgbClr val="000000"/>
                        </a:solidFill>
                        <a:latin typeface="Arial"/>
                        <a:ea typeface="Arial"/>
                        <a:cs typeface="Arial"/>
                        <a:sym typeface="Arial"/>
                      </a:endParaRPr>
                    </a:p>
                  </a:txBody>
                  <a:tcPr marL="7625" marR="7625" marT="7625" marB="0" anchor="ctr">
                    <a:solidFill>
                      <a:schemeClr val="accent4">
                        <a:lumMod val="40000"/>
                        <a:lumOff val="6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80933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57"/>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80" name="Google Shape;780;p57"/>
          <p:cNvGraphicFramePr/>
          <p:nvPr>
            <p:extLst>
              <p:ext uri="{D42A27DB-BD31-4B8C-83A1-F6EECF244321}">
                <p14:modId xmlns:p14="http://schemas.microsoft.com/office/powerpoint/2010/main" val="2284118089"/>
              </p:ext>
            </p:extLst>
          </p:nvPr>
        </p:nvGraphicFramePr>
        <p:xfrm>
          <a:off x="84081" y="1862576"/>
          <a:ext cx="11887200" cy="4135454"/>
        </p:xfrm>
        <a:graphic>
          <a:graphicData uri="http://schemas.openxmlformats.org/drawingml/2006/table">
            <a:tbl>
              <a:tblPr firstRow="1" bandRow="1">
                <a:noFill/>
                <a:tableStyleId>{9B9B1C01-E3DD-44C6-B815-87C48FDC1E2B}</a:tableStyleId>
              </a:tblPr>
              <a:tblGrid>
                <a:gridCol w="1683250">
                  <a:extLst>
                    <a:ext uri="{9D8B030D-6E8A-4147-A177-3AD203B41FA5}">
                      <a16:colId xmlns:a16="http://schemas.microsoft.com/office/drawing/2014/main" val="20000"/>
                    </a:ext>
                  </a:extLst>
                </a:gridCol>
                <a:gridCol w="10203950">
                  <a:extLst>
                    <a:ext uri="{9D8B030D-6E8A-4147-A177-3AD203B41FA5}">
                      <a16:colId xmlns:a16="http://schemas.microsoft.com/office/drawing/2014/main" val="20001"/>
                    </a:ext>
                  </a:extLst>
                </a:gridCol>
              </a:tblGrid>
              <a:tr h="497904">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MANAJEMEN SEKOLAH</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795330">
                <a:tc>
                  <a:txBody>
                    <a:bodyPr/>
                    <a:lstStyle/>
                    <a:p>
                      <a:pPr marL="0" marR="0" lvl="0" indent="0" algn="l" rtl="0">
                        <a:lnSpc>
                          <a:spcPct val="100000"/>
                        </a:lnSpc>
                        <a:spcBef>
                          <a:spcPts val="0"/>
                        </a:spcBef>
                        <a:spcAft>
                          <a:spcPts val="0"/>
                        </a:spcAft>
                        <a:buNone/>
                      </a:pPr>
                      <a:r>
                        <a:rPr lang="en-US" sz="1200" b="0" i="0" u="none" strike="noStrike" cap="none" dirty="0" err="1">
                          <a:latin typeface="Arial"/>
                          <a:ea typeface="Arial"/>
                          <a:cs typeface="Arial"/>
                          <a:sym typeface="Arial"/>
                        </a:rPr>
                        <a:t>Analisis</a:t>
                      </a:r>
                      <a:r>
                        <a:rPr lang="en-US" sz="1200" b="0" i="0" u="none" strike="noStrike" cap="none" dirty="0">
                          <a:latin typeface="Arial"/>
                          <a:ea typeface="Arial"/>
                          <a:cs typeface="Arial"/>
                          <a:sym typeface="Arial"/>
                        </a:rPr>
                        <a:t> </a:t>
                      </a:r>
                      <a:r>
                        <a:rPr lang="en-US" sz="1200" b="0" i="0" u="none" strike="noStrike" cap="none" dirty="0" err="1">
                          <a:latin typeface="Arial"/>
                          <a:ea typeface="Arial"/>
                          <a:cs typeface="Arial"/>
                          <a:sym typeface="Arial"/>
                        </a:rPr>
                        <a:t>Menyilang</a:t>
                      </a:r>
                      <a:endParaRPr lang="en-US" sz="12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latin typeface="Arial"/>
                          <a:ea typeface="Arial"/>
                          <a:cs typeface="Arial"/>
                          <a:sym typeface="Arial"/>
                        </a:rPr>
                        <a:t>Hampir semua butir pada komponen manajemen sekolah memiliki nilai yang rendah, hal ini diduga berkorelasi dengan komponen-komponen lain yang juga nilainya rendah. Oleh karena itu dapat dipastikan komponen manajemen sekolah yang menjadi penyebab utama permasalahan dalam sekolah ini, sehingga komponen manajemen sekolah menjadi prioritas untuk diperbaiki.</a:t>
                      </a:r>
                      <a:endParaRPr/>
                    </a:p>
                  </a:txBody>
                  <a:tcPr marL="6125" marR="6125" marT="6125" marB="0" anchor="ctr"/>
                </a:tc>
                <a:extLst>
                  <a:ext uri="{0D108BD9-81ED-4DB2-BD59-A6C34878D82A}">
                    <a16:rowId xmlns:a16="http://schemas.microsoft.com/office/drawing/2014/main" val="10001"/>
                  </a:ext>
                </a:extLst>
              </a:tr>
              <a:tr h="2842220">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What</a:t>
                      </a:r>
                      <a:endParaRPr sz="18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800" dirty="0" err="1"/>
                        <a:t>Kepala</a:t>
                      </a:r>
                      <a:r>
                        <a:rPr lang="en-US" sz="1800" dirty="0"/>
                        <a:t> </a:t>
                      </a:r>
                      <a:r>
                        <a:rPr lang="en-US" sz="1800" dirty="0" err="1"/>
                        <a:t>sekolah</a:t>
                      </a:r>
                      <a:r>
                        <a:rPr lang="en-US" sz="1800" dirty="0"/>
                        <a:t> </a:t>
                      </a:r>
                      <a:r>
                        <a:rPr lang="en-US" sz="1800" dirty="0" err="1"/>
                        <a:t>perlu</a:t>
                      </a:r>
                      <a:r>
                        <a:rPr lang="en-US" sz="1800" dirty="0"/>
                        <a:t> </a:t>
                      </a:r>
                      <a:r>
                        <a:rPr lang="en-US" sz="1800" dirty="0" err="1"/>
                        <a:t>mengelola</a:t>
                      </a:r>
                      <a:r>
                        <a:rPr lang="en-US" sz="1800" dirty="0"/>
                        <a:t> </a:t>
                      </a:r>
                      <a:r>
                        <a:rPr lang="en-US" sz="1800" dirty="0" err="1"/>
                        <a:t>segala</a:t>
                      </a:r>
                      <a:r>
                        <a:rPr lang="en-US" sz="1800" dirty="0"/>
                        <a:t> </a:t>
                      </a:r>
                      <a:r>
                        <a:rPr lang="en-US" sz="1800" dirty="0" err="1"/>
                        <a:t>aspek</a:t>
                      </a:r>
                      <a:r>
                        <a:rPr lang="en-US" sz="1800" dirty="0"/>
                        <a:t> di </a:t>
                      </a:r>
                      <a:r>
                        <a:rPr lang="en-US" sz="1800" dirty="0" err="1"/>
                        <a:t>sekolahnya</a:t>
                      </a:r>
                      <a:r>
                        <a:rPr lang="en-US" sz="1800" dirty="0"/>
                        <a:t> </a:t>
                      </a:r>
                      <a:r>
                        <a:rPr lang="en-US" sz="1800" dirty="0" err="1"/>
                        <a:t>dengan</a:t>
                      </a:r>
                      <a:r>
                        <a:rPr lang="en-US" sz="1800" dirty="0"/>
                        <a:t> </a:t>
                      </a:r>
                      <a:r>
                        <a:rPr lang="en-US" sz="1800" dirty="0" err="1"/>
                        <a:t>baik</a:t>
                      </a:r>
                      <a:r>
                        <a:rPr lang="en-US" sz="1800" dirty="0"/>
                        <a:t>, </a:t>
                      </a:r>
                      <a:r>
                        <a:rPr lang="en-US" sz="1800" dirty="0" err="1"/>
                        <a:t>jelas</a:t>
                      </a:r>
                      <a:r>
                        <a:rPr lang="en-US" sz="1800" dirty="0"/>
                        <a:t>, </a:t>
                      </a:r>
                      <a:r>
                        <a:rPr lang="en-US" sz="1800" dirty="0" err="1"/>
                        <a:t>terukur</a:t>
                      </a:r>
                      <a:r>
                        <a:rPr lang="en-US" sz="1800" dirty="0"/>
                        <a:t>, dan </a:t>
                      </a:r>
                      <a:r>
                        <a:rPr lang="en-US" sz="1800" dirty="0" err="1"/>
                        <a:t>akuntabel</a:t>
                      </a:r>
                      <a:r>
                        <a:rPr lang="en-US" sz="1800" dirty="0"/>
                        <a:t>. </a:t>
                      </a:r>
                      <a:r>
                        <a:rPr lang="en-US" sz="1800" dirty="0" err="1"/>
                        <a:t>Pengelolaan</a:t>
                      </a:r>
                      <a:r>
                        <a:rPr lang="en-US" sz="1800" dirty="0"/>
                        <a:t> </a:t>
                      </a:r>
                      <a:r>
                        <a:rPr lang="en-US" sz="1800" dirty="0" err="1"/>
                        <a:t>berbagai</a:t>
                      </a:r>
                      <a:r>
                        <a:rPr lang="en-US" sz="1800" dirty="0"/>
                        <a:t> </a:t>
                      </a:r>
                      <a:r>
                        <a:rPr lang="en-US" sz="1800" dirty="0" err="1"/>
                        <a:t>aspek</a:t>
                      </a:r>
                      <a:r>
                        <a:rPr lang="en-US" sz="1800" dirty="0"/>
                        <a:t> </a:t>
                      </a:r>
                      <a:r>
                        <a:rPr lang="en-US" sz="1800" dirty="0" err="1"/>
                        <a:t>dalam</a:t>
                      </a:r>
                      <a:r>
                        <a:rPr lang="en-US" sz="1800" dirty="0"/>
                        <a:t> </a:t>
                      </a:r>
                      <a:r>
                        <a:rPr lang="en-US" sz="1800" dirty="0" err="1"/>
                        <a:t>sekolah</a:t>
                      </a:r>
                      <a:r>
                        <a:rPr lang="en-US" sz="1800" dirty="0"/>
                        <a:t> </a:t>
                      </a:r>
                      <a:r>
                        <a:rPr lang="en-US" sz="1800" dirty="0" err="1"/>
                        <a:t>perlu</a:t>
                      </a:r>
                      <a:r>
                        <a:rPr lang="en-US" sz="1800" dirty="0"/>
                        <a:t> </a:t>
                      </a:r>
                      <a:r>
                        <a:rPr lang="en-US" sz="1800" dirty="0" err="1"/>
                        <a:t>diperhatikan</a:t>
                      </a:r>
                      <a:r>
                        <a:rPr lang="en-US" sz="1800" dirty="0"/>
                        <a:t> </a:t>
                      </a:r>
                      <a:r>
                        <a:rPr lang="en-US" sz="1800" dirty="0" err="1"/>
                        <a:t>dengan</a:t>
                      </a:r>
                      <a:r>
                        <a:rPr lang="en-US" sz="1800" dirty="0"/>
                        <a:t> </a:t>
                      </a:r>
                      <a:r>
                        <a:rPr lang="en-US" sz="1800" dirty="0" err="1"/>
                        <a:t>baik</a:t>
                      </a:r>
                      <a:r>
                        <a:rPr lang="en-US" sz="1800" dirty="0"/>
                        <a:t>, </a:t>
                      </a:r>
                      <a:r>
                        <a:rPr lang="en-US" sz="1800" dirty="0" err="1"/>
                        <a:t>seperti</a:t>
                      </a:r>
                      <a:r>
                        <a:rPr lang="en-US" sz="1800" dirty="0"/>
                        <a:t>:</a:t>
                      </a:r>
                    </a:p>
                    <a:p>
                      <a:pPr marL="228600" marR="0" lvl="0" indent="-228600" algn="l" rtl="0">
                        <a:lnSpc>
                          <a:spcPct val="100000"/>
                        </a:lnSpc>
                        <a:spcBef>
                          <a:spcPts val="0"/>
                        </a:spcBef>
                        <a:spcAft>
                          <a:spcPts val="0"/>
                        </a:spcAft>
                        <a:buAutoNum type="arabicPeriod"/>
                      </a:pPr>
                      <a:r>
                        <a:rPr lang="en-US" sz="1800" dirty="0" err="1"/>
                        <a:t>pengembangan</a:t>
                      </a:r>
                      <a:r>
                        <a:rPr lang="en-US" sz="1800" dirty="0"/>
                        <a:t> </a:t>
                      </a:r>
                      <a:r>
                        <a:rPr lang="en-US" sz="1800" dirty="0" err="1"/>
                        <a:t>kurikulum</a:t>
                      </a:r>
                      <a:r>
                        <a:rPr lang="en-US" sz="1800" dirty="0"/>
                        <a:t> </a:t>
                      </a:r>
                      <a:r>
                        <a:rPr lang="en-US" sz="1800" dirty="0" err="1"/>
                        <a:t>tingkat</a:t>
                      </a:r>
                      <a:r>
                        <a:rPr lang="en-US" sz="1800" dirty="0"/>
                        <a:t> </a:t>
                      </a:r>
                      <a:r>
                        <a:rPr lang="en-US" sz="1800" dirty="0" err="1"/>
                        <a:t>satuan</a:t>
                      </a:r>
                      <a:r>
                        <a:rPr lang="en-US" sz="1800" dirty="0"/>
                        <a:t> </a:t>
                      </a:r>
                      <a:r>
                        <a:rPr lang="en-US" sz="1800" dirty="0" err="1"/>
                        <a:t>pendidikan</a:t>
                      </a:r>
                      <a:r>
                        <a:rPr lang="en-US" sz="1800" dirty="0"/>
                        <a:t> </a:t>
                      </a:r>
                    </a:p>
                    <a:p>
                      <a:pPr marL="228600" marR="0" lvl="0" indent="-228600" algn="l" rtl="0">
                        <a:lnSpc>
                          <a:spcPct val="100000"/>
                        </a:lnSpc>
                        <a:spcBef>
                          <a:spcPts val="0"/>
                        </a:spcBef>
                        <a:spcAft>
                          <a:spcPts val="0"/>
                        </a:spcAft>
                        <a:buAutoNum type="arabicPeriod"/>
                      </a:pPr>
                      <a:r>
                        <a:rPr lang="en-US" sz="1800" dirty="0" err="1"/>
                        <a:t>pengelolaan</a:t>
                      </a:r>
                      <a:r>
                        <a:rPr lang="en-US" sz="1800" dirty="0"/>
                        <a:t> guru dan </a:t>
                      </a:r>
                      <a:r>
                        <a:rPr lang="en-US" sz="1800" dirty="0" err="1"/>
                        <a:t>tenaga</a:t>
                      </a:r>
                      <a:r>
                        <a:rPr lang="en-US" sz="1800" dirty="0"/>
                        <a:t> </a:t>
                      </a:r>
                      <a:r>
                        <a:rPr lang="en-US" sz="1800" dirty="0" err="1"/>
                        <a:t>kependidikan</a:t>
                      </a:r>
                      <a:r>
                        <a:rPr lang="en-US" sz="1800" dirty="0"/>
                        <a:t> yang </a:t>
                      </a:r>
                      <a:r>
                        <a:rPr lang="en-US" sz="1800" dirty="0" err="1"/>
                        <a:t>komprehensif</a:t>
                      </a:r>
                      <a:r>
                        <a:rPr lang="en-US" sz="1800" dirty="0"/>
                        <a:t>, </a:t>
                      </a:r>
                      <a:r>
                        <a:rPr lang="en-US" sz="1800" dirty="0" err="1"/>
                        <a:t>efektif</a:t>
                      </a:r>
                      <a:r>
                        <a:rPr lang="en-US" sz="1800" dirty="0"/>
                        <a:t>, </a:t>
                      </a:r>
                      <a:r>
                        <a:rPr lang="en-US" sz="1800" dirty="0" err="1"/>
                        <a:t>efisien</a:t>
                      </a:r>
                      <a:r>
                        <a:rPr lang="en-US" sz="1800" dirty="0"/>
                        <a:t>, dan </a:t>
                      </a:r>
                      <a:r>
                        <a:rPr lang="en-US" sz="1800" dirty="0" err="1"/>
                        <a:t>akuntabel</a:t>
                      </a:r>
                      <a:r>
                        <a:rPr lang="en-US" sz="1800" dirty="0"/>
                        <a:t> </a:t>
                      </a:r>
                    </a:p>
                    <a:p>
                      <a:pPr marL="228600" marR="0" lvl="0" indent="-228600" algn="l" rtl="0">
                        <a:lnSpc>
                          <a:spcPct val="100000"/>
                        </a:lnSpc>
                        <a:spcBef>
                          <a:spcPts val="0"/>
                        </a:spcBef>
                        <a:spcAft>
                          <a:spcPts val="0"/>
                        </a:spcAft>
                        <a:buAutoNum type="arabicPeriod"/>
                      </a:pPr>
                      <a:r>
                        <a:rPr lang="en-US" sz="1800" dirty="0" err="1"/>
                        <a:t>pengelolaan</a:t>
                      </a:r>
                      <a:r>
                        <a:rPr lang="en-US" sz="1800" dirty="0"/>
                        <a:t> </a:t>
                      </a:r>
                      <a:r>
                        <a:rPr lang="en-US" sz="1800" dirty="0" err="1"/>
                        <a:t>sarana</a:t>
                      </a:r>
                      <a:r>
                        <a:rPr lang="en-US" sz="1800" dirty="0"/>
                        <a:t> dan </a:t>
                      </a:r>
                      <a:r>
                        <a:rPr lang="en-US" sz="1800" dirty="0" err="1"/>
                        <a:t>prasarana</a:t>
                      </a:r>
                      <a:r>
                        <a:rPr lang="en-US" sz="1800" dirty="0"/>
                        <a:t> </a:t>
                      </a:r>
                      <a:r>
                        <a:rPr lang="en-US" sz="1800" dirty="0" err="1"/>
                        <a:t>secara</a:t>
                      </a:r>
                      <a:r>
                        <a:rPr lang="en-US" sz="1800" dirty="0"/>
                        <a:t> </a:t>
                      </a:r>
                      <a:r>
                        <a:rPr lang="en-US" sz="1800" dirty="0" err="1"/>
                        <a:t>konsisten</a:t>
                      </a:r>
                      <a:r>
                        <a:rPr lang="en-US" sz="1800" dirty="0"/>
                        <a:t> dan </a:t>
                      </a:r>
                      <a:r>
                        <a:rPr lang="en-US" sz="1800" dirty="0" err="1"/>
                        <a:t>efisien</a:t>
                      </a:r>
                      <a:r>
                        <a:rPr lang="en-US" sz="1800" dirty="0"/>
                        <a:t>, dan</a:t>
                      </a:r>
                    </a:p>
                    <a:p>
                      <a:pPr marL="228600" marR="0" lvl="0" indent="-228600" algn="l" rtl="0">
                        <a:lnSpc>
                          <a:spcPct val="100000"/>
                        </a:lnSpc>
                        <a:spcBef>
                          <a:spcPts val="0"/>
                        </a:spcBef>
                        <a:spcAft>
                          <a:spcPts val="0"/>
                        </a:spcAft>
                        <a:buAutoNum type="arabicPeriod"/>
                      </a:pPr>
                      <a:r>
                        <a:rPr lang="en-US" sz="1800" dirty="0" err="1"/>
                        <a:t>pemberian</a:t>
                      </a:r>
                      <a:r>
                        <a:rPr lang="en-US" sz="1800" dirty="0"/>
                        <a:t> </a:t>
                      </a:r>
                      <a:r>
                        <a:rPr lang="en-US" sz="1800" dirty="0" err="1"/>
                        <a:t>layanan</a:t>
                      </a:r>
                      <a:r>
                        <a:rPr lang="en-US" sz="1800" dirty="0"/>
                        <a:t> </a:t>
                      </a:r>
                      <a:r>
                        <a:rPr lang="en-US" sz="1800" dirty="0" err="1"/>
                        <a:t>bimbingan</a:t>
                      </a:r>
                      <a:r>
                        <a:rPr lang="en-US" sz="1800" dirty="0"/>
                        <a:t> dan </a:t>
                      </a:r>
                      <a:r>
                        <a:rPr lang="en-US" sz="1800" dirty="0" err="1"/>
                        <a:t>konseling</a:t>
                      </a:r>
                      <a:r>
                        <a:rPr lang="en-US" sz="1800" dirty="0"/>
                        <a:t> </a:t>
                      </a:r>
                      <a:r>
                        <a:rPr lang="en-US" sz="1800" dirty="0" err="1"/>
                        <a:t>dalam</a:t>
                      </a:r>
                      <a:r>
                        <a:rPr lang="en-US" sz="1800" dirty="0"/>
                        <a:t> </a:t>
                      </a:r>
                      <a:r>
                        <a:rPr lang="en-US" sz="1800" dirty="0" err="1"/>
                        <a:t>bidang</a:t>
                      </a:r>
                      <a:r>
                        <a:rPr lang="en-US" sz="1800" dirty="0"/>
                        <a:t> </a:t>
                      </a:r>
                      <a:r>
                        <a:rPr lang="en-US" sz="1800" dirty="0" err="1"/>
                        <a:t>pribadi</a:t>
                      </a:r>
                      <a:r>
                        <a:rPr lang="en-US" sz="1800" dirty="0"/>
                        <a:t>, </a:t>
                      </a:r>
                      <a:r>
                        <a:rPr lang="en-US" sz="1800" dirty="0" err="1"/>
                        <a:t>sosial</a:t>
                      </a:r>
                      <a:r>
                        <a:rPr lang="en-US" sz="1800" dirty="0"/>
                        <a:t>, </a:t>
                      </a:r>
                      <a:r>
                        <a:rPr lang="en-US" sz="1800" dirty="0" err="1"/>
                        <a:t>akademik</a:t>
                      </a:r>
                      <a:r>
                        <a:rPr lang="en-US" sz="1800" dirty="0"/>
                        <a:t>, </a:t>
                      </a:r>
                      <a:r>
                        <a:rPr lang="en-US" sz="1800" dirty="0" err="1"/>
                        <a:t>pendidikan</a:t>
                      </a:r>
                      <a:r>
                        <a:rPr lang="en-US" sz="1800" dirty="0"/>
                        <a:t> </a:t>
                      </a:r>
                      <a:r>
                        <a:rPr lang="en-US" sz="1800" dirty="0" err="1"/>
                        <a:t>lanjut</a:t>
                      </a:r>
                      <a:r>
                        <a:rPr lang="en-US" sz="1800" dirty="0"/>
                        <a:t>, dan/</a:t>
                      </a:r>
                      <a:r>
                        <a:rPr lang="en-US" sz="1800" dirty="0" err="1"/>
                        <a:t>atau</a:t>
                      </a:r>
                      <a:r>
                        <a:rPr lang="en-US" sz="1800" dirty="0"/>
                        <a:t> </a:t>
                      </a:r>
                      <a:r>
                        <a:rPr lang="en-US" sz="1800" dirty="0" err="1"/>
                        <a:t>karier</a:t>
                      </a:r>
                      <a:r>
                        <a:rPr lang="en-US" sz="1800" dirty="0"/>
                        <a:t>.</a:t>
                      </a:r>
                      <a:endParaRPr sz="1800" dirty="0"/>
                    </a:p>
                  </a:txBody>
                  <a:tcPr marL="73475" marR="73475" marT="36725" marB="36725"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57"/>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80" name="Google Shape;780;p57"/>
          <p:cNvGraphicFramePr/>
          <p:nvPr>
            <p:extLst>
              <p:ext uri="{D42A27DB-BD31-4B8C-83A1-F6EECF244321}">
                <p14:modId xmlns:p14="http://schemas.microsoft.com/office/powerpoint/2010/main" val="2510098145"/>
              </p:ext>
            </p:extLst>
          </p:nvPr>
        </p:nvGraphicFramePr>
        <p:xfrm>
          <a:off x="84081" y="1862576"/>
          <a:ext cx="11887200" cy="3878490"/>
        </p:xfrm>
        <a:graphic>
          <a:graphicData uri="http://schemas.openxmlformats.org/drawingml/2006/table">
            <a:tbl>
              <a:tblPr firstRow="1" bandRow="1">
                <a:noFill/>
                <a:tableStyleId>{9B9B1C01-E3DD-44C6-B815-87C48FDC1E2B}</a:tableStyleId>
              </a:tblPr>
              <a:tblGrid>
                <a:gridCol w="1683250">
                  <a:extLst>
                    <a:ext uri="{9D8B030D-6E8A-4147-A177-3AD203B41FA5}">
                      <a16:colId xmlns:a16="http://schemas.microsoft.com/office/drawing/2014/main" val="20000"/>
                    </a:ext>
                  </a:extLst>
                </a:gridCol>
                <a:gridCol w="10203950">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MANAJEMEN SEKOLAH</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685825">
                <a:tc>
                  <a:txBody>
                    <a:bodyPr/>
                    <a:lstStyle/>
                    <a:p>
                      <a:pPr marL="0" marR="0" lvl="0" indent="0" algn="l" rtl="0">
                        <a:lnSpc>
                          <a:spcPct val="100000"/>
                        </a:lnSpc>
                        <a:spcBef>
                          <a:spcPts val="0"/>
                        </a:spcBef>
                        <a:spcAft>
                          <a:spcPts val="0"/>
                        </a:spcAft>
                        <a:buNone/>
                      </a:pPr>
                      <a:r>
                        <a:rPr lang="en-US" sz="1200" b="0" i="0" u="none" strike="noStrike" cap="none" dirty="0" err="1">
                          <a:latin typeface="Arial"/>
                          <a:ea typeface="Arial"/>
                          <a:cs typeface="Arial"/>
                          <a:sym typeface="Arial"/>
                        </a:rPr>
                        <a:t>Analisis</a:t>
                      </a:r>
                      <a:r>
                        <a:rPr lang="en-US" sz="1200" b="0" i="0" u="none" strike="noStrike" cap="none" dirty="0">
                          <a:latin typeface="Arial"/>
                          <a:ea typeface="Arial"/>
                          <a:cs typeface="Arial"/>
                          <a:sym typeface="Arial"/>
                        </a:rPr>
                        <a:t> </a:t>
                      </a:r>
                      <a:r>
                        <a:rPr lang="en-US" sz="1200" b="0" i="0" u="none" strike="noStrike" cap="none" dirty="0" err="1">
                          <a:latin typeface="Arial"/>
                          <a:ea typeface="Arial"/>
                          <a:cs typeface="Arial"/>
                          <a:sym typeface="Arial"/>
                        </a:rPr>
                        <a:t>Menyilang</a:t>
                      </a:r>
                      <a:endParaRPr lang="en-US" sz="12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latin typeface="Arial"/>
                          <a:ea typeface="Arial"/>
                          <a:cs typeface="Arial"/>
                          <a:sym typeface="Arial"/>
                        </a:rPr>
                        <a:t>Hampir semua butir pada komponen manajemen sekolah memiliki nilai yang rendah, hal ini diduga berkorelasi dengan komponen-komponen lain yang juga nilainya rendah. Oleh karena itu dapat dipastikan komponen manajemen sekolah yang menjadi penyebab utama permasalahan dalam sekolah ini, sehingga komponen manajemen sekolah menjadi prioritas untuk diperbaiki.</a:t>
                      </a:r>
                      <a:endParaRPr/>
                    </a:p>
                  </a:txBody>
                  <a:tcPr marL="6125" marR="6125" marT="6125" marB="0" anchor="ctr"/>
                </a:tc>
                <a:extLst>
                  <a:ext uri="{0D108BD9-81ED-4DB2-BD59-A6C34878D82A}">
                    <a16:rowId xmlns:a16="http://schemas.microsoft.com/office/drawing/2014/main" val="10001"/>
                  </a:ext>
                </a:extLst>
              </a:tr>
              <a:tr h="6621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What</a:t>
                      </a:r>
                      <a:endParaRPr sz="16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600" dirty="0" err="1"/>
                        <a:t>Kepala</a:t>
                      </a:r>
                      <a:r>
                        <a:rPr lang="en-US" sz="1600" dirty="0"/>
                        <a:t> </a:t>
                      </a:r>
                      <a:r>
                        <a:rPr lang="en-US" sz="1600" dirty="0" err="1"/>
                        <a:t>sekolah</a:t>
                      </a:r>
                      <a:r>
                        <a:rPr lang="en-US" sz="1600" dirty="0"/>
                        <a:t> </a:t>
                      </a:r>
                      <a:r>
                        <a:rPr lang="en-US" sz="1600" dirty="0" err="1"/>
                        <a:t>perlu</a:t>
                      </a:r>
                      <a:r>
                        <a:rPr lang="en-US" sz="1600" dirty="0"/>
                        <a:t> </a:t>
                      </a:r>
                      <a:r>
                        <a:rPr lang="en-US" sz="1600" dirty="0" err="1"/>
                        <a:t>mengelola</a:t>
                      </a:r>
                      <a:r>
                        <a:rPr lang="en-US" sz="1600" dirty="0"/>
                        <a:t> </a:t>
                      </a:r>
                      <a:r>
                        <a:rPr lang="en-US" sz="1600" dirty="0" err="1"/>
                        <a:t>segala</a:t>
                      </a:r>
                      <a:r>
                        <a:rPr lang="en-US" sz="1600" dirty="0"/>
                        <a:t> </a:t>
                      </a:r>
                      <a:r>
                        <a:rPr lang="en-US" sz="1600" dirty="0" err="1"/>
                        <a:t>aspek</a:t>
                      </a:r>
                      <a:r>
                        <a:rPr lang="en-US" sz="1600" dirty="0"/>
                        <a:t> di </a:t>
                      </a:r>
                      <a:r>
                        <a:rPr lang="en-US" sz="1600" dirty="0" err="1"/>
                        <a:t>sekolahnya</a:t>
                      </a:r>
                      <a:r>
                        <a:rPr lang="en-US" sz="1600" dirty="0"/>
                        <a:t> </a:t>
                      </a:r>
                      <a:r>
                        <a:rPr lang="en-US" sz="1600" dirty="0" err="1"/>
                        <a:t>dengan</a:t>
                      </a:r>
                      <a:r>
                        <a:rPr lang="en-US" sz="1600" dirty="0"/>
                        <a:t> </a:t>
                      </a:r>
                      <a:r>
                        <a:rPr lang="en-US" sz="1600" dirty="0" err="1"/>
                        <a:t>baik</a:t>
                      </a:r>
                      <a:r>
                        <a:rPr lang="en-US" sz="1600" dirty="0"/>
                        <a:t>, </a:t>
                      </a:r>
                      <a:r>
                        <a:rPr lang="en-US" sz="1600" dirty="0" err="1"/>
                        <a:t>jelas</a:t>
                      </a:r>
                      <a:r>
                        <a:rPr lang="en-US" sz="1600" dirty="0"/>
                        <a:t>, </a:t>
                      </a:r>
                      <a:r>
                        <a:rPr lang="en-US" sz="1600" dirty="0" err="1"/>
                        <a:t>terukur</a:t>
                      </a:r>
                      <a:r>
                        <a:rPr lang="en-US" sz="1600" dirty="0"/>
                        <a:t>, dan </a:t>
                      </a:r>
                      <a:r>
                        <a:rPr lang="en-US" sz="1600" dirty="0" err="1"/>
                        <a:t>akuntabel</a:t>
                      </a:r>
                      <a:r>
                        <a:rPr lang="en-US" sz="1600" dirty="0"/>
                        <a:t>. </a:t>
                      </a:r>
                      <a:r>
                        <a:rPr lang="en-US" sz="1600" dirty="0" err="1"/>
                        <a:t>Pengelolaan</a:t>
                      </a:r>
                      <a:r>
                        <a:rPr lang="en-US" sz="1600" dirty="0"/>
                        <a:t> </a:t>
                      </a:r>
                      <a:r>
                        <a:rPr lang="en-US" sz="1600" dirty="0" err="1"/>
                        <a:t>berbagai</a:t>
                      </a:r>
                      <a:r>
                        <a:rPr lang="en-US" sz="1600" dirty="0"/>
                        <a:t> </a:t>
                      </a:r>
                      <a:r>
                        <a:rPr lang="en-US" sz="1600" dirty="0" err="1"/>
                        <a:t>aspek</a:t>
                      </a:r>
                      <a:r>
                        <a:rPr lang="en-US" sz="1600" dirty="0"/>
                        <a:t> </a:t>
                      </a:r>
                      <a:r>
                        <a:rPr lang="en-US" sz="1600" dirty="0" err="1"/>
                        <a:t>dalam</a:t>
                      </a:r>
                      <a:r>
                        <a:rPr lang="en-US" sz="1600" dirty="0"/>
                        <a:t> </a:t>
                      </a:r>
                      <a:r>
                        <a:rPr lang="en-US" sz="1600" dirty="0" err="1"/>
                        <a:t>sekolah</a:t>
                      </a:r>
                      <a:r>
                        <a:rPr lang="en-US" sz="1600" dirty="0"/>
                        <a:t> </a:t>
                      </a:r>
                      <a:r>
                        <a:rPr lang="en-US" sz="1600" dirty="0" err="1"/>
                        <a:t>perlu</a:t>
                      </a:r>
                      <a:r>
                        <a:rPr lang="en-US" sz="1600" dirty="0"/>
                        <a:t> </a:t>
                      </a:r>
                      <a:r>
                        <a:rPr lang="en-US" sz="1600" dirty="0" err="1"/>
                        <a:t>diperhatikan</a:t>
                      </a:r>
                      <a:r>
                        <a:rPr lang="en-US" sz="1600" dirty="0"/>
                        <a:t> </a:t>
                      </a:r>
                      <a:r>
                        <a:rPr lang="en-US" sz="1600" dirty="0" err="1"/>
                        <a:t>dengan</a:t>
                      </a:r>
                      <a:r>
                        <a:rPr lang="en-US" sz="1600" dirty="0"/>
                        <a:t> </a:t>
                      </a:r>
                      <a:r>
                        <a:rPr lang="en-US" sz="1600" dirty="0" err="1"/>
                        <a:t>baik</a:t>
                      </a:r>
                      <a:r>
                        <a:rPr lang="en-US" sz="1600" dirty="0"/>
                        <a:t>, </a:t>
                      </a:r>
                      <a:r>
                        <a:rPr lang="en-US" sz="1600" dirty="0" err="1"/>
                        <a:t>seperti</a:t>
                      </a:r>
                      <a:r>
                        <a:rPr lang="en-US" sz="1600" dirty="0"/>
                        <a:t>:</a:t>
                      </a:r>
                    </a:p>
                    <a:p>
                      <a:pPr marL="228600" marR="0" lvl="0" indent="-228600" algn="l" rtl="0">
                        <a:lnSpc>
                          <a:spcPct val="100000"/>
                        </a:lnSpc>
                        <a:spcBef>
                          <a:spcPts val="0"/>
                        </a:spcBef>
                        <a:spcAft>
                          <a:spcPts val="0"/>
                        </a:spcAft>
                        <a:buAutoNum type="arabicPeriod"/>
                      </a:pPr>
                      <a:r>
                        <a:rPr lang="en-US" sz="1600" dirty="0" err="1"/>
                        <a:t>pengembangan</a:t>
                      </a:r>
                      <a:r>
                        <a:rPr lang="en-US" sz="1600" dirty="0"/>
                        <a:t> </a:t>
                      </a:r>
                      <a:r>
                        <a:rPr lang="en-US" sz="1600" dirty="0" err="1"/>
                        <a:t>kurikulum</a:t>
                      </a:r>
                      <a:r>
                        <a:rPr lang="en-US" sz="1600" dirty="0"/>
                        <a:t> </a:t>
                      </a:r>
                      <a:r>
                        <a:rPr lang="en-US" sz="1600" dirty="0" err="1"/>
                        <a:t>tingkat</a:t>
                      </a:r>
                      <a:r>
                        <a:rPr lang="en-US" sz="1600" dirty="0"/>
                        <a:t> </a:t>
                      </a:r>
                      <a:r>
                        <a:rPr lang="en-US" sz="1600" dirty="0" err="1"/>
                        <a:t>satuan</a:t>
                      </a:r>
                      <a:r>
                        <a:rPr lang="en-US" sz="1600" dirty="0"/>
                        <a:t> </a:t>
                      </a:r>
                      <a:r>
                        <a:rPr lang="en-US" sz="1600" dirty="0" err="1"/>
                        <a:t>pendidikan</a:t>
                      </a:r>
                      <a:r>
                        <a:rPr lang="en-US" sz="1600" dirty="0"/>
                        <a:t> </a:t>
                      </a:r>
                    </a:p>
                    <a:p>
                      <a:pPr marL="228600" marR="0" lvl="0" indent="-228600" algn="l" rtl="0">
                        <a:lnSpc>
                          <a:spcPct val="100000"/>
                        </a:lnSpc>
                        <a:spcBef>
                          <a:spcPts val="0"/>
                        </a:spcBef>
                        <a:spcAft>
                          <a:spcPts val="0"/>
                        </a:spcAft>
                        <a:buAutoNum type="arabicPeriod"/>
                      </a:pPr>
                      <a:r>
                        <a:rPr lang="en-US" sz="1600" dirty="0" err="1"/>
                        <a:t>pengelolaan</a:t>
                      </a:r>
                      <a:r>
                        <a:rPr lang="en-US" sz="1600" dirty="0"/>
                        <a:t> guru dan </a:t>
                      </a:r>
                      <a:r>
                        <a:rPr lang="en-US" sz="1600" dirty="0" err="1"/>
                        <a:t>tenaga</a:t>
                      </a:r>
                      <a:r>
                        <a:rPr lang="en-US" sz="1600" dirty="0"/>
                        <a:t> </a:t>
                      </a:r>
                      <a:r>
                        <a:rPr lang="en-US" sz="1600" dirty="0" err="1"/>
                        <a:t>kependidikan</a:t>
                      </a:r>
                      <a:r>
                        <a:rPr lang="en-US" sz="1600" dirty="0"/>
                        <a:t> yang </a:t>
                      </a:r>
                      <a:r>
                        <a:rPr lang="en-US" sz="1600" dirty="0" err="1"/>
                        <a:t>komprehensif</a:t>
                      </a:r>
                      <a:r>
                        <a:rPr lang="en-US" sz="1600" dirty="0"/>
                        <a:t>, </a:t>
                      </a:r>
                      <a:r>
                        <a:rPr lang="en-US" sz="1600" dirty="0" err="1"/>
                        <a:t>efektif</a:t>
                      </a:r>
                      <a:r>
                        <a:rPr lang="en-US" sz="1600" dirty="0"/>
                        <a:t>, </a:t>
                      </a:r>
                      <a:r>
                        <a:rPr lang="en-US" sz="1600" dirty="0" err="1"/>
                        <a:t>efisien</a:t>
                      </a:r>
                      <a:r>
                        <a:rPr lang="en-US" sz="1600" dirty="0"/>
                        <a:t>, dan </a:t>
                      </a:r>
                      <a:r>
                        <a:rPr lang="en-US" sz="1600" dirty="0" err="1"/>
                        <a:t>akuntabel</a:t>
                      </a:r>
                      <a:r>
                        <a:rPr lang="en-US" sz="1600" dirty="0"/>
                        <a:t> </a:t>
                      </a:r>
                    </a:p>
                    <a:p>
                      <a:pPr marL="228600" marR="0" lvl="0" indent="-228600" algn="l" rtl="0">
                        <a:lnSpc>
                          <a:spcPct val="100000"/>
                        </a:lnSpc>
                        <a:spcBef>
                          <a:spcPts val="0"/>
                        </a:spcBef>
                        <a:spcAft>
                          <a:spcPts val="0"/>
                        </a:spcAft>
                        <a:buAutoNum type="arabicPeriod"/>
                      </a:pPr>
                      <a:r>
                        <a:rPr lang="en-US" sz="1600" dirty="0" err="1"/>
                        <a:t>pengelolaan</a:t>
                      </a:r>
                      <a:r>
                        <a:rPr lang="en-US" sz="1600" dirty="0"/>
                        <a:t> </a:t>
                      </a:r>
                      <a:r>
                        <a:rPr lang="en-US" sz="1600" dirty="0" err="1"/>
                        <a:t>sarana</a:t>
                      </a:r>
                      <a:r>
                        <a:rPr lang="en-US" sz="1600" dirty="0"/>
                        <a:t> dan </a:t>
                      </a:r>
                      <a:r>
                        <a:rPr lang="en-US" sz="1600" dirty="0" err="1"/>
                        <a:t>prasarana</a:t>
                      </a:r>
                      <a:r>
                        <a:rPr lang="en-US" sz="1600" dirty="0"/>
                        <a:t> </a:t>
                      </a:r>
                      <a:r>
                        <a:rPr lang="en-US" sz="1600" dirty="0" err="1"/>
                        <a:t>secara</a:t>
                      </a:r>
                      <a:r>
                        <a:rPr lang="en-US" sz="1600" dirty="0"/>
                        <a:t> </a:t>
                      </a:r>
                      <a:r>
                        <a:rPr lang="en-US" sz="1600" dirty="0" err="1"/>
                        <a:t>konsisten</a:t>
                      </a:r>
                      <a:r>
                        <a:rPr lang="en-US" sz="1600" dirty="0"/>
                        <a:t> dan </a:t>
                      </a:r>
                      <a:r>
                        <a:rPr lang="en-US" sz="1600" dirty="0" err="1"/>
                        <a:t>efisien</a:t>
                      </a:r>
                      <a:r>
                        <a:rPr lang="en-US" sz="1600" dirty="0"/>
                        <a:t>, dan</a:t>
                      </a:r>
                    </a:p>
                    <a:p>
                      <a:pPr marL="228600" marR="0" lvl="0" indent="-228600" algn="l" rtl="0">
                        <a:lnSpc>
                          <a:spcPct val="100000"/>
                        </a:lnSpc>
                        <a:spcBef>
                          <a:spcPts val="0"/>
                        </a:spcBef>
                        <a:spcAft>
                          <a:spcPts val="0"/>
                        </a:spcAft>
                        <a:buAutoNum type="arabicPeriod"/>
                      </a:pPr>
                      <a:r>
                        <a:rPr lang="en-US" sz="1600" dirty="0" err="1"/>
                        <a:t>pemberian</a:t>
                      </a:r>
                      <a:r>
                        <a:rPr lang="en-US" sz="1600" dirty="0"/>
                        <a:t> </a:t>
                      </a:r>
                      <a:r>
                        <a:rPr lang="en-US" sz="1600" dirty="0" err="1"/>
                        <a:t>layanan</a:t>
                      </a:r>
                      <a:r>
                        <a:rPr lang="en-US" sz="1600" dirty="0"/>
                        <a:t> </a:t>
                      </a:r>
                      <a:r>
                        <a:rPr lang="en-US" sz="1600" dirty="0" err="1"/>
                        <a:t>bimbingan</a:t>
                      </a:r>
                      <a:r>
                        <a:rPr lang="en-US" sz="1600" dirty="0"/>
                        <a:t> dan </a:t>
                      </a:r>
                      <a:r>
                        <a:rPr lang="en-US" sz="1600" dirty="0" err="1"/>
                        <a:t>konseling</a:t>
                      </a:r>
                      <a:r>
                        <a:rPr lang="en-US" sz="1600" dirty="0"/>
                        <a:t> </a:t>
                      </a:r>
                      <a:r>
                        <a:rPr lang="en-US" sz="1600" dirty="0" err="1"/>
                        <a:t>dalam</a:t>
                      </a:r>
                      <a:r>
                        <a:rPr lang="en-US" sz="1600" dirty="0"/>
                        <a:t> </a:t>
                      </a:r>
                      <a:r>
                        <a:rPr lang="en-US" sz="1600" dirty="0" err="1"/>
                        <a:t>bidang</a:t>
                      </a:r>
                      <a:r>
                        <a:rPr lang="en-US" sz="1600" dirty="0"/>
                        <a:t> </a:t>
                      </a:r>
                      <a:r>
                        <a:rPr lang="en-US" sz="1600" dirty="0" err="1"/>
                        <a:t>pribadi</a:t>
                      </a:r>
                      <a:r>
                        <a:rPr lang="en-US" sz="1600" dirty="0"/>
                        <a:t>, </a:t>
                      </a:r>
                      <a:r>
                        <a:rPr lang="en-US" sz="1600" dirty="0" err="1"/>
                        <a:t>sosial</a:t>
                      </a:r>
                      <a:r>
                        <a:rPr lang="en-US" sz="1600" dirty="0"/>
                        <a:t>, </a:t>
                      </a:r>
                      <a:r>
                        <a:rPr lang="en-US" sz="1600" dirty="0" err="1"/>
                        <a:t>akademik</a:t>
                      </a:r>
                      <a:r>
                        <a:rPr lang="en-US" sz="1600" dirty="0"/>
                        <a:t>, </a:t>
                      </a:r>
                      <a:r>
                        <a:rPr lang="en-US" sz="1600" dirty="0" err="1"/>
                        <a:t>pendidikan</a:t>
                      </a:r>
                      <a:r>
                        <a:rPr lang="en-US" sz="1600" dirty="0"/>
                        <a:t> </a:t>
                      </a:r>
                      <a:r>
                        <a:rPr lang="en-US" sz="1600" dirty="0" err="1"/>
                        <a:t>lanjut</a:t>
                      </a:r>
                      <a:r>
                        <a:rPr lang="en-US" sz="1600" dirty="0"/>
                        <a:t>, dan/</a:t>
                      </a:r>
                      <a:r>
                        <a:rPr lang="en-US" sz="1600" dirty="0" err="1"/>
                        <a:t>atau</a:t>
                      </a:r>
                      <a:r>
                        <a:rPr lang="en-US" sz="1600" dirty="0"/>
                        <a:t> </a:t>
                      </a:r>
                      <a:r>
                        <a:rPr lang="en-US" sz="1600" dirty="0" err="1"/>
                        <a:t>karier</a:t>
                      </a:r>
                      <a:r>
                        <a:rPr lang="en-US" sz="1600" dirty="0"/>
                        <a:t>.</a:t>
                      </a:r>
                      <a:endParaRPr sz="1600" dirty="0"/>
                    </a:p>
                  </a:txBody>
                  <a:tcPr marL="73475" marR="73475" marT="36725" marB="36725" anchor="ctr"/>
                </a:tc>
                <a:extLst>
                  <a:ext uri="{0D108BD9-81ED-4DB2-BD59-A6C34878D82A}">
                    <a16:rowId xmlns:a16="http://schemas.microsoft.com/office/drawing/2014/main" val="10002"/>
                  </a:ext>
                </a:extLst>
              </a:tr>
              <a:tr h="460882">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Why</a:t>
                      </a:r>
                      <a:endParaRPr sz="1600"/>
                    </a:p>
                  </a:txBody>
                  <a:tcPr marL="7625" marR="7625" marT="7625" marB="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err="1"/>
                        <a:t>Pengelolaan</a:t>
                      </a:r>
                      <a:r>
                        <a:rPr lang="en-US" sz="1600" dirty="0"/>
                        <a:t> </a:t>
                      </a:r>
                      <a:r>
                        <a:rPr lang="en-US" sz="1600" dirty="0" err="1"/>
                        <a:t>semua</a:t>
                      </a:r>
                      <a:r>
                        <a:rPr lang="en-US" sz="1600" dirty="0"/>
                        <a:t> </a:t>
                      </a:r>
                      <a:r>
                        <a:rPr lang="en-US" sz="1600" dirty="0" err="1"/>
                        <a:t>kegiatan</a:t>
                      </a:r>
                      <a:r>
                        <a:rPr lang="en-US" sz="1600" dirty="0"/>
                        <a:t> </a:t>
                      </a:r>
                      <a:r>
                        <a:rPr lang="en-US" sz="1600" dirty="0" err="1"/>
                        <a:t>sekolah</a:t>
                      </a:r>
                      <a:r>
                        <a:rPr lang="en-US" sz="1600" dirty="0"/>
                        <a:t> yang </a:t>
                      </a:r>
                      <a:r>
                        <a:rPr lang="en-US" sz="1600" dirty="0" err="1"/>
                        <a:t>diatur</a:t>
                      </a:r>
                      <a:r>
                        <a:rPr lang="en-US" sz="1600" dirty="0"/>
                        <a:t> </a:t>
                      </a:r>
                      <a:r>
                        <a:rPr lang="en-US" sz="1600" dirty="0" err="1"/>
                        <a:t>dengan</a:t>
                      </a:r>
                      <a:r>
                        <a:rPr lang="en-US" sz="1600" dirty="0"/>
                        <a:t> </a:t>
                      </a:r>
                      <a:r>
                        <a:rPr lang="en-US" sz="1600" dirty="0" err="1"/>
                        <a:t>profesional</a:t>
                      </a:r>
                      <a:r>
                        <a:rPr lang="en-US" sz="1600" dirty="0"/>
                        <a:t> </a:t>
                      </a:r>
                      <a:r>
                        <a:rPr lang="en-US" sz="1600" dirty="0" err="1"/>
                        <a:t>akan</a:t>
                      </a:r>
                      <a:r>
                        <a:rPr lang="en-US" sz="1600" dirty="0"/>
                        <a:t> </a:t>
                      </a:r>
                      <a:r>
                        <a:rPr lang="en-US" sz="1600" dirty="0" err="1"/>
                        <a:t>mengakibatkan</a:t>
                      </a:r>
                      <a:r>
                        <a:rPr lang="en-US" sz="1600" dirty="0"/>
                        <a:t> </a:t>
                      </a:r>
                      <a:r>
                        <a:rPr lang="en-US" sz="1600" dirty="0" err="1"/>
                        <a:t>seluruh</a:t>
                      </a:r>
                      <a:r>
                        <a:rPr lang="en-US" sz="1600" dirty="0"/>
                        <a:t> </a:t>
                      </a:r>
                      <a:r>
                        <a:rPr lang="en-US" sz="1600" dirty="0" err="1"/>
                        <a:t>aspek</a:t>
                      </a:r>
                      <a:r>
                        <a:rPr lang="en-US" sz="1600" dirty="0"/>
                        <a:t> di </a:t>
                      </a:r>
                      <a:r>
                        <a:rPr lang="en-US" sz="1600" dirty="0" err="1"/>
                        <a:t>sekolah</a:t>
                      </a:r>
                      <a:r>
                        <a:rPr lang="en-US" sz="1600" dirty="0"/>
                        <a:t> </a:t>
                      </a:r>
                      <a:r>
                        <a:rPr lang="en-US" sz="1600" dirty="0" err="1"/>
                        <a:t>dapat</a:t>
                      </a:r>
                      <a:r>
                        <a:rPr lang="en-US" sz="1600" dirty="0"/>
                        <a:t> </a:t>
                      </a:r>
                      <a:r>
                        <a:rPr lang="en-US" sz="1600" dirty="0" err="1"/>
                        <a:t>berjalan</a:t>
                      </a:r>
                      <a:r>
                        <a:rPr lang="en-US" sz="1600" dirty="0"/>
                        <a:t> </a:t>
                      </a:r>
                      <a:r>
                        <a:rPr lang="en-US" sz="1600" dirty="0" err="1"/>
                        <a:t>dengan</a:t>
                      </a:r>
                      <a:r>
                        <a:rPr lang="en-US" sz="1600" dirty="0"/>
                        <a:t> </a:t>
                      </a:r>
                      <a:r>
                        <a:rPr lang="en-US" sz="1600" dirty="0" err="1"/>
                        <a:t>baik</a:t>
                      </a:r>
                      <a:r>
                        <a:rPr lang="en-US" sz="1600" dirty="0"/>
                        <a:t> </a:t>
                      </a:r>
                      <a:r>
                        <a:rPr lang="en-US" sz="1600" dirty="0" err="1"/>
                        <a:t>sehingga</a:t>
                      </a:r>
                      <a:r>
                        <a:rPr lang="en-US" sz="1600" dirty="0"/>
                        <a:t> </a:t>
                      </a:r>
                      <a:r>
                        <a:rPr lang="en-US" sz="1600" dirty="0" err="1"/>
                        <a:t>sekolah</a:t>
                      </a:r>
                      <a:r>
                        <a:rPr lang="en-US" sz="1600" dirty="0"/>
                        <a:t> </a:t>
                      </a:r>
                      <a:r>
                        <a:rPr lang="en-US" sz="1600" dirty="0" err="1"/>
                        <a:t>dapat</a:t>
                      </a:r>
                      <a:r>
                        <a:rPr lang="en-US" sz="1600" dirty="0"/>
                        <a:t> </a:t>
                      </a:r>
                      <a:r>
                        <a:rPr lang="en-US" sz="1600" dirty="0" err="1"/>
                        <a:t>memiliki</a:t>
                      </a:r>
                      <a:r>
                        <a:rPr lang="en-US" sz="1600" dirty="0"/>
                        <a:t> </a:t>
                      </a:r>
                      <a:r>
                        <a:rPr lang="en-US" sz="1600" dirty="0" err="1"/>
                        <a:t>kualitas</a:t>
                      </a:r>
                      <a:r>
                        <a:rPr lang="en-US" sz="1600" dirty="0"/>
                        <a:t> </a:t>
                      </a:r>
                      <a:r>
                        <a:rPr lang="en-US" sz="1600" dirty="0" err="1"/>
                        <a:t>tinggi</a:t>
                      </a:r>
                      <a:r>
                        <a:rPr lang="en-US" sz="1600" dirty="0"/>
                        <a:t> dan pada </a:t>
                      </a:r>
                      <a:r>
                        <a:rPr lang="en-US" sz="1600" dirty="0" err="1"/>
                        <a:t>akhirnya</a:t>
                      </a:r>
                      <a:r>
                        <a:rPr lang="en-US" sz="1600" dirty="0"/>
                        <a:t> </a:t>
                      </a:r>
                      <a:r>
                        <a:rPr lang="en-US" sz="1600" dirty="0" err="1"/>
                        <a:t>akan</a:t>
                      </a:r>
                      <a:r>
                        <a:rPr lang="en-US" sz="1600" dirty="0"/>
                        <a:t> </a:t>
                      </a:r>
                      <a:r>
                        <a:rPr lang="en-US" sz="1600" dirty="0" err="1"/>
                        <a:t>menghasilkan</a:t>
                      </a:r>
                      <a:r>
                        <a:rPr lang="en-US" sz="1600" dirty="0"/>
                        <a:t> </a:t>
                      </a:r>
                      <a:r>
                        <a:rPr lang="en-US" sz="1600" dirty="0" err="1">
                          <a:solidFill>
                            <a:srgbClr val="000000"/>
                          </a:solidFill>
                        </a:rPr>
                        <a:t>lulusan</a:t>
                      </a:r>
                      <a:r>
                        <a:rPr lang="en-US" sz="1600" dirty="0">
                          <a:solidFill>
                            <a:srgbClr val="000000"/>
                          </a:solidFill>
                        </a:rPr>
                        <a:t> yang </a:t>
                      </a:r>
                      <a:r>
                        <a:rPr lang="en-US" sz="1600" dirty="0" err="1">
                          <a:solidFill>
                            <a:srgbClr val="000000"/>
                          </a:solidFill>
                        </a:rPr>
                        <a:t>bermutu</a:t>
                      </a:r>
                      <a:r>
                        <a:rPr lang="en-US" sz="1600" dirty="0">
                          <a:solidFill>
                            <a:srgbClr val="000000"/>
                          </a:solidFill>
                        </a:rPr>
                        <a:t> </a:t>
                      </a:r>
                      <a:r>
                        <a:rPr lang="en-US" sz="1600" dirty="0" err="1">
                          <a:solidFill>
                            <a:srgbClr val="000000"/>
                          </a:solidFill>
                        </a:rPr>
                        <a:t>baik</a:t>
                      </a:r>
                      <a:r>
                        <a:rPr lang="en-US" sz="1600" dirty="0">
                          <a:solidFill>
                            <a:srgbClr val="000000"/>
                          </a:solidFill>
                        </a:rPr>
                        <a:t>. </a:t>
                      </a:r>
                      <a:endParaRPr lang="en-US" sz="1600" dirty="0"/>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17520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57"/>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80" name="Google Shape;780;p57"/>
          <p:cNvGraphicFramePr/>
          <p:nvPr>
            <p:extLst>
              <p:ext uri="{D42A27DB-BD31-4B8C-83A1-F6EECF244321}">
                <p14:modId xmlns:p14="http://schemas.microsoft.com/office/powerpoint/2010/main" val="2066982691"/>
              </p:ext>
            </p:extLst>
          </p:nvPr>
        </p:nvGraphicFramePr>
        <p:xfrm>
          <a:off x="0" y="1862576"/>
          <a:ext cx="11887200" cy="4459421"/>
        </p:xfrm>
        <a:graphic>
          <a:graphicData uri="http://schemas.openxmlformats.org/drawingml/2006/table">
            <a:tbl>
              <a:tblPr firstRow="1" bandRow="1">
                <a:noFill/>
                <a:tableStyleId>{9B9B1C01-E3DD-44C6-B815-87C48FDC1E2B}</a:tableStyleId>
              </a:tblPr>
              <a:tblGrid>
                <a:gridCol w="1683250">
                  <a:extLst>
                    <a:ext uri="{9D8B030D-6E8A-4147-A177-3AD203B41FA5}">
                      <a16:colId xmlns:a16="http://schemas.microsoft.com/office/drawing/2014/main" val="20000"/>
                    </a:ext>
                  </a:extLst>
                </a:gridCol>
                <a:gridCol w="10203950">
                  <a:extLst>
                    <a:ext uri="{9D8B030D-6E8A-4147-A177-3AD203B41FA5}">
                      <a16:colId xmlns:a16="http://schemas.microsoft.com/office/drawing/2014/main" val="20001"/>
                    </a:ext>
                  </a:extLst>
                </a:gridCol>
              </a:tblGrid>
              <a:tr h="4293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MANAJEMEN SEKOLAH</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685825">
                <a:tc>
                  <a:txBody>
                    <a:bodyPr/>
                    <a:lstStyle/>
                    <a:p>
                      <a:pPr marL="0" marR="0" lvl="0" indent="0" algn="l" rtl="0">
                        <a:lnSpc>
                          <a:spcPct val="100000"/>
                        </a:lnSpc>
                        <a:spcBef>
                          <a:spcPts val="0"/>
                        </a:spcBef>
                        <a:spcAft>
                          <a:spcPts val="0"/>
                        </a:spcAft>
                        <a:buNone/>
                      </a:pPr>
                      <a:r>
                        <a:rPr lang="en-US" sz="1200" b="0" i="0" u="none" strike="noStrike" cap="none" dirty="0" err="1">
                          <a:latin typeface="Arial"/>
                          <a:ea typeface="Arial"/>
                          <a:cs typeface="Arial"/>
                          <a:sym typeface="Arial"/>
                        </a:rPr>
                        <a:t>Analisis</a:t>
                      </a:r>
                      <a:r>
                        <a:rPr lang="en-US" sz="1200" b="0" i="0" u="none" strike="noStrike" cap="none" dirty="0">
                          <a:latin typeface="Arial"/>
                          <a:ea typeface="Arial"/>
                          <a:cs typeface="Arial"/>
                          <a:sym typeface="Arial"/>
                        </a:rPr>
                        <a:t> </a:t>
                      </a:r>
                      <a:r>
                        <a:rPr lang="en-US" sz="1200" b="0" i="0" u="none" strike="noStrike" cap="none" dirty="0" err="1">
                          <a:latin typeface="Arial"/>
                          <a:ea typeface="Arial"/>
                          <a:cs typeface="Arial"/>
                          <a:sym typeface="Arial"/>
                        </a:rPr>
                        <a:t>Menyilang</a:t>
                      </a:r>
                      <a:endParaRPr lang="en-US" sz="12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latin typeface="Arial"/>
                          <a:ea typeface="Arial"/>
                          <a:cs typeface="Arial"/>
                          <a:sym typeface="Arial"/>
                        </a:rPr>
                        <a:t>Hampir semua butir pada komponen manajemen sekolah memiliki nilai yang rendah, hal ini diduga berkorelasi dengan komponen-komponen lain yang juga nilainya rendah. Oleh karena itu dapat dipastikan komponen manajemen sekolah yang menjadi penyebab utama permasalahan dalam sekolah ini, sehingga komponen manajemen sekolah menjadi prioritas untuk diperbaiki.</a:t>
                      </a:r>
                      <a:endParaRPr/>
                    </a:p>
                  </a:txBody>
                  <a:tcPr marL="6125" marR="6125" marT="6125" marB="0" anchor="ctr"/>
                </a:tc>
                <a:extLst>
                  <a:ext uri="{0D108BD9-81ED-4DB2-BD59-A6C34878D82A}">
                    <a16:rowId xmlns:a16="http://schemas.microsoft.com/office/drawing/2014/main" val="10001"/>
                  </a:ext>
                </a:extLst>
              </a:tr>
              <a:tr h="662150">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What</a:t>
                      </a:r>
                      <a:endParaRPr sz="18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800" dirty="0" err="1"/>
                        <a:t>Kepala</a:t>
                      </a:r>
                      <a:r>
                        <a:rPr lang="en-US" sz="1800" dirty="0"/>
                        <a:t> </a:t>
                      </a:r>
                      <a:r>
                        <a:rPr lang="en-US" sz="1800" dirty="0" err="1"/>
                        <a:t>sekolah</a:t>
                      </a:r>
                      <a:r>
                        <a:rPr lang="en-US" sz="1800" dirty="0"/>
                        <a:t> </a:t>
                      </a:r>
                      <a:r>
                        <a:rPr lang="en-US" sz="1800" dirty="0" err="1"/>
                        <a:t>perlu</a:t>
                      </a:r>
                      <a:r>
                        <a:rPr lang="en-US" sz="1800" dirty="0"/>
                        <a:t> </a:t>
                      </a:r>
                      <a:r>
                        <a:rPr lang="en-US" sz="1800" dirty="0" err="1"/>
                        <a:t>mengelola</a:t>
                      </a:r>
                      <a:r>
                        <a:rPr lang="en-US" sz="1800" dirty="0"/>
                        <a:t> </a:t>
                      </a:r>
                      <a:r>
                        <a:rPr lang="en-US" sz="1800" dirty="0" err="1"/>
                        <a:t>segala</a:t>
                      </a:r>
                      <a:r>
                        <a:rPr lang="en-US" sz="1800" dirty="0"/>
                        <a:t> </a:t>
                      </a:r>
                      <a:r>
                        <a:rPr lang="en-US" sz="1800" dirty="0" err="1"/>
                        <a:t>aspek</a:t>
                      </a:r>
                      <a:r>
                        <a:rPr lang="en-US" sz="1800" dirty="0"/>
                        <a:t> di </a:t>
                      </a:r>
                      <a:r>
                        <a:rPr lang="en-US" sz="1800" dirty="0" err="1"/>
                        <a:t>sekolahnya</a:t>
                      </a:r>
                      <a:r>
                        <a:rPr lang="en-US" sz="1800" dirty="0"/>
                        <a:t> </a:t>
                      </a:r>
                      <a:r>
                        <a:rPr lang="en-US" sz="1800" dirty="0" err="1"/>
                        <a:t>dengan</a:t>
                      </a:r>
                      <a:r>
                        <a:rPr lang="en-US" sz="1800" dirty="0"/>
                        <a:t> </a:t>
                      </a:r>
                      <a:r>
                        <a:rPr lang="en-US" sz="1800" dirty="0" err="1"/>
                        <a:t>baik</a:t>
                      </a:r>
                      <a:r>
                        <a:rPr lang="en-US" sz="1800" dirty="0"/>
                        <a:t>, </a:t>
                      </a:r>
                      <a:r>
                        <a:rPr lang="en-US" sz="1800" dirty="0" err="1"/>
                        <a:t>jelas</a:t>
                      </a:r>
                      <a:r>
                        <a:rPr lang="en-US" sz="1800" dirty="0"/>
                        <a:t>, </a:t>
                      </a:r>
                      <a:r>
                        <a:rPr lang="en-US" sz="1800" dirty="0" err="1"/>
                        <a:t>terukur</a:t>
                      </a:r>
                      <a:r>
                        <a:rPr lang="en-US" sz="1800" dirty="0"/>
                        <a:t>, dan </a:t>
                      </a:r>
                      <a:r>
                        <a:rPr lang="en-US" sz="1800" dirty="0" err="1"/>
                        <a:t>akuntabel</a:t>
                      </a:r>
                      <a:r>
                        <a:rPr lang="en-US" sz="1800" dirty="0"/>
                        <a:t>. </a:t>
                      </a:r>
                      <a:r>
                        <a:rPr lang="en-US" sz="1800" dirty="0" err="1"/>
                        <a:t>Pengelolaan</a:t>
                      </a:r>
                      <a:r>
                        <a:rPr lang="en-US" sz="1800" dirty="0"/>
                        <a:t> </a:t>
                      </a:r>
                      <a:r>
                        <a:rPr lang="en-US" sz="1800" dirty="0" err="1"/>
                        <a:t>berbagai</a:t>
                      </a:r>
                      <a:r>
                        <a:rPr lang="en-US" sz="1800" dirty="0"/>
                        <a:t> </a:t>
                      </a:r>
                      <a:r>
                        <a:rPr lang="en-US" sz="1800" dirty="0" err="1"/>
                        <a:t>aspek</a:t>
                      </a:r>
                      <a:r>
                        <a:rPr lang="en-US" sz="1800" dirty="0"/>
                        <a:t> </a:t>
                      </a:r>
                      <a:r>
                        <a:rPr lang="en-US" sz="1800" dirty="0" err="1"/>
                        <a:t>dalam</a:t>
                      </a:r>
                      <a:r>
                        <a:rPr lang="en-US" sz="1800" dirty="0"/>
                        <a:t> </a:t>
                      </a:r>
                      <a:r>
                        <a:rPr lang="en-US" sz="1800" dirty="0" err="1"/>
                        <a:t>sekolah</a:t>
                      </a:r>
                      <a:r>
                        <a:rPr lang="en-US" sz="1800" dirty="0"/>
                        <a:t> </a:t>
                      </a:r>
                      <a:r>
                        <a:rPr lang="en-US" sz="1800" dirty="0" err="1"/>
                        <a:t>perlu</a:t>
                      </a:r>
                      <a:r>
                        <a:rPr lang="en-US" sz="1800" dirty="0"/>
                        <a:t> </a:t>
                      </a:r>
                      <a:r>
                        <a:rPr lang="en-US" sz="1800" dirty="0" err="1"/>
                        <a:t>diperhatikan</a:t>
                      </a:r>
                      <a:r>
                        <a:rPr lang="en-US" sz="1800" dirty="0"/>
                        <a:t> </a:t>
                      </a:r>
                      <a:r>
                        <a:rPr lang="en-US" sz="1800" dirty="0" err="1"/>
                        <a:t>dengan</a:t>
                      </a:r>
                      <a:r>
                        <a:rPr lang="en-US" sz="1800" dirty="0"/>
                        <a:t> </a:t>
                      </a:r>
                      <a:r>
                        <a:rPr lang="en-US" sz="1800" dirty="0" err="1"/>
                        <a:t>baik</a:t>
                      </a:r>
                      <a:r>
                        <a:rPr lang="en-US" sz="1800" dirty="0"/>
                        <a:t>, </a:t>
                      </a:r>
                      <a:r>
                        <a:rPr lang="en-US" sz="1800" dirty="0" err="1"/>
                        <a:t>seperti</a:t>
                      </a:r>
                      <a:r>
                        <a:rPr lang="en-US" sz="1800" dirty="0"/>
                        <a:t>:</a:t>
                      </a:r>
                    </a:p>
                    <a:p>
                      <a:pPr marL="228600" marR="0" lvl="0" indent="-228600" algn="l" rtl="0">
                        <a:lnSpc>
                          <a:spcPct val="100000"/>
                        </a:lnSpc>
                        <a:spcBef>
                          <a:spcPts val="0"/>
                        </a:spcBef>
                        <a:spcAft>
                          <a:spcPts val="0"/>
                        </a:spcAft>
                        <a:buAutoNum type="arabicPeriod"/>
                      </a:pPr>
                      <a:r>
                        <a:rPr lang="en-US" sz="1800" dirty="0" err="1"/>
                        <a:t>pengembangan</a:t>
                      </a:r>
                      <a:r>
                        <a:rPr lang="en-US" sz="1800" dirty="0"/>
                        <a:t> </a:t>
                      </a:r>
                      <a:r>
                        <a:rPr lang="en-US" sz="1800" dirty="0" err="1"/>
                        <a:t>kurikulum</a:t>
                      </a:r>
                      <a:r>
                        <a:rPr lang="en-US" sz="1800" dirty="0"/>
                        <a:t> </a:t>
                      </a:r>
                      <a:r>
                        <a:rPr lang="en-US" sz="1800" dirty="0" err="1"/>
                        <a:t>tingkat</a:t>
                      </a:r>
                      <a:r>
                        <a:rPr lang="en-US" sz="1800" dirty="0"/>
                        <a:t> </a:t>
                      </a:r>
                      <a:r>
                        <a:rPr lang="en-US" sz="1800" dirty="0" err="1"/>
                        <a:t>satuan</a:t>
                      </a:r>
                      <a:r>
                        <a:rPr lang="en-US" sz="1800" dirty="0"/>
                        <a:t> </a:t>
                      </a:r>
                      <a:r>
                        <a:rPr lang="en-US" sz="1800" dirty="0" err="1"/>
                        <a:t>pendidikan</a:t>
                      </a:r>
                      <a:r>
                        <a:rPr lang="en-US" sz="1800" dirty="0"/>
                        <a:t> </a:t>
                      </a:r>
                    </a:p>
                    <a:p>
                      <a:pPr marL="228600" marR="0" lvl="0" indent="-228600" algn="l" rtl="0">
                        <a:lnSpc>
                          <a:spcPct val="100000"/>
                        </a:lnSpc>
                        <a:spcBef>
                          <a:spcPts val="0"/>
                        </a:spcBef>
                        <a:spcAft>
                          <a:spcPts val="0"/>
                        </a:spcAft>
                        <a:buAutoNum type="arabicPeriod"/>
                      </a:pPr>
                      <a:r>
                        <a:rPr lang="en-US" sz="1800" dirty="0" err="1"/>
                        <a:t>pengelolaan</a:t>
                      </a:r>
                      <a:r>
                        <a:rPr lang="en-US" sz="1800" dirty="0"/>
                        <a:t> guru dan </a:t>
                      </a:r>
                      <a:r>
                        <a:rPr lang="en-US" sz="1800" dirty="0" err="1"/>
                        <a:t>tenaga</a:t>
                      </a:r>
                      <a:r>
                        <a:rPr lang="en-US" sz="1800" dirty="0"/>
                        <a:t> </a:t>
                      </a:r>
                      <a:r>
                        <a:rPr lang="en-US" sz="1800" dirty="0" err="1"/>
                        <a:t>kependidikan</a:t>
                      </a:r>
                      <a:r>
                        <a:rPr lang="en-US" sz="1800" dirty="0"/>
                        <a:t> yang </a:t>
                      </a:r>
                      <a:r>
                        <a:rPr lang="en-US" sz="1800" dirty="0" err="1"/>
                        <a:t>komprehensif</a:t>
                      </a:r>
                      <a:r>
                        <a:rPr lang="en-US" sz="1800" dirty="0"/>
                        <a:t>, </a:t>
                      </a:r>
                      <a:r>
                        <a:rPr lang="en-US" sz="1800" dirty="0" err="1"/>
                        <a:t>efektif</a:t>
                      </a:r>
                      <a:r>
                        <a:rPr lang="en-US" sz="1800" dirty="0"/>
                        <a:t>, </a:t>
                      </a:r>
                      <a:r>
                        <a:rPr lang="en-US" sz="1800" dirty="0" err="1"/>
                        <a:t>efisien</a:t>
                      </a:r>
                      <a:r>
                        <a:rPr lang="en-US" sz="1800" dirty="0"/>
                        <a:t>, dan </a:t>
                      </a:r>
                      <a:r>
                        <a:rPr lang="en-US" sz="1800" dirty="0" err="1"/>
                        <a:t>akuntabel</a:t>
                      </a:r>
                      <a:r>
                        <a:rPr lang="en-US" sz="1800" dirty="0"/>
                        <a:t> </a:t>
                      </a:r>
                    </a:p>
                    <a:p>
                      <a:pPr marL="228600" marR="0" lvl="0" indent="-228600" algn="l" rtl="0">
                        <a:lnSpc>
                          <a:spcPct val="100000"/>
                        </a:lnSpc>
                        <a:spcBef>
                          <a:spcPts val="0"/>
                        </a:spcBef>
                        <a:spcAft>
                          <a:spcPts val="0"/>
                        </a:spcAft>
                        <a:buAutoNum type="arabicPeriod"/>
                      </a:pPr>
                      <a:r>
                        <a:rPr lang="en-US" sz="1800" dirty="0" err="1"/>
                        <a:t>pengelolaan</a:t>
                      </a:r>
                      <a:r>
                        <a:rPr lang="en-US" sz="1800" dirty="0"/>
                        <a:t> </a:t>
                      </a:r>
                      <a:r>
                        <a:rPr lang="en-US" sz="1800" dirty="0" err="1"/>
                        <a:t>sarana</a:t>
                      </a:r>
                      <a:r>
                        <a:rPr lang="en-US" sz="1800" dirty="0"/>
                        <a:t> dan </a:t>
                      </a:r>
                      <a:r>
                        <a:rPr lang="en-US" sz="1800" dirty="0" err="1"/>
                        <a:t>prasarana</a:t>
                      </a:r>
                      <a:r>
                        <a:rPr lang="en-US" sz="1800" dirty="0"/>
                        <a:t> </a:t>
                      </a:r>
                      <a:r>
                        <a:rPr lang="en-US" sz="1800" dirty="0" err="1"/>
                        <a:t>secara</a:t>
                      </a:r>
                      <a:r>
                        <a:rPr lang="en-US" sz="1800" dirty="0"/>
                        <a:t> </a:t>
                      </a:r>
                      <a:r>
                        <a:rPr lang="en-US" sz="1800" dirty="0" err="1"/>
                        <a:t>konsisten</a:t>
                      </a:r>
                      <a:r>
                        <a:rPr lang="en-US" sz="1800" dirty="0"/>
                        <a:t> dan </a:t>
                      </a:r>
                      <a:r>
                        <a:rPr lang="en-US" sz="1800" dirty="0" err="1"/>
                        <a:t>efisien</a:t>
                      </a:r>
                      <a:r>
                        <a:rPr lang="en-US" sz="1800" dirty="0"/>
                        <a:t>, dan</a:t>
                      </a:r>
                    </a:p>
                    <a:p>
                      <a:pPr marL="228600" marR="0" lvl="0" indent="-228600" algn="l" rtl="0">
                        <a:lnSpc>
                          <a:spcPct val="100000"/>
                        </a:lnSpc>
                        <a:spcBef>
                          <a:spcPts val="0"/>
                        </a:spcBef>
                        <a:spcAft>
                          <a:spcPts val="0"/>
                        </a:spcAft>
                        <a:buAutoNum type="arabicPeriod"/>
                      </a:pPr>
                      <a:r>
                        <a:rPr lang="en-US" sz="1800" dirty="0" err="1"/>
                        <a:t>pemberian</a:t>
                      </a:r>
                      <a:r>
                        <a:rPr lang="en-US" sz="1800" dirty="0"/>
                        <a:t> </a:t>
                      </a:r>
                      <a:r>
                        <a:rPr lang="en-US" sz="1800" dirty="0" err="1"/>
                        <a:t>layanan</a:t>
                      </a:r>
                      <a:r>
                        <a:rPr lang="en-US" sz="1800" dirty="0"/>
                        <a:t> </a:t>
                      </a:r>
                      <a:r>
                        <a:rPr lang="en-US" sz="1800" dirty="0" err="1"/>
                        <a:t>bimbingan</a:t>
                      </a:r>
                      <a:r>
                        <a:rPr lang="en-US" sz="1800" dirty="0"/>
                        <a:t> dan </a:t>
                      </a:r>
                      <a:r>
                        <a:rPr lang="en-US" sz="1800" dirty="0" err="1"/>
                        <a:t>konseling</a:t>
                      </a:r>
                      <a:r>
                        <a:rPr lang="en-US" sz="1800" dirty="0"/>
                        <a:t> </a:t>
                      </a:r>
                      <a:r>
                        <a:rPr lang="en-US" sz="1800" dirty="0" err="1"/>
                        <a:t>dalam</a:t>
                      </a:r>
                      <a:r>
                        <a:rPr lang="en-US" sz="1800" dirty="0"/>
                        <a:t> </a:t>
                      </a:r>
                      <a:r>
                        <a:rPr lang="en-US" sz="1800" dirty="0" err="1"/>
                        <a:t>bidang</a:t>
                      </a:r>
                      <a:r>
                        <a:rPr lang="en-US" sz="1800" dirty="0"/>
                        <a:t> </a:t>
                      </a:r>
                      <a:r>
                        <a:rPr lang="en-US" sz="1800" dirty="0" err="1"/>
                        <a:t>pribadi</a:t>
                      </a:r>
                      <a:r>
                        <a:rPr lang="en-US" sz="1800" dirty="0"/>
                        <a:t>, </a:t>
                      </a:r>
                      <a:r>
                        <a:rPr lang="en-US" sz="1800" dirty="0" err="1"/>
                        <a:t>sosial</a:t>
                      </a:r>
                      <a:r>
                        <a:rPr lang="en-US" sz="1800" dirty="0"/>
                        <a:t>, </a:t>
                      </a:r>
                      <a:r>
                        <a:rPr lang="en-US" sz="1800" dirty="0" err="1"/>
                        <a:t>akademik</a:t>
                      </a:r>
                      <a:r>
                        <a:rPr lang="en-US" sz="1800" dirty="0"/>
                        <a:t>, </a:t>
                      </a:r>
                      <a:r>
                        <a:rPr lang="en-US" sz="1800" dirty="0" err="1"/>
                        <a:t>pendidikan</a:t>
                      </a:r>
                      <a:r>
                        <a:rPr lang="en-US" sz="1800" dirty="0"/>
                        <a:t> </a:t>
                      </a:r>
                      <a:r>
                        <a:rPr lang="en-US" sz="1800" dirty="0" err="1"/>
                        <a:t>lanjut</a:t>
                      </a:r>
                      <a:r>
                        <a:rPr lang="en-US" sz="1800" dirty="0"/>
                        <a:t>, dan/</a:t>
                      </a:r>
                      <a:r>
                        <a:rPr lang="en-US" sz="1800" dirty="0" err="1"/>
                        <a:t>atau</a:t>
                      </a:r>
                      <a:r>
                        <a:rPr lang="en-US" sz="1800" dirty="0"/>
                        <a:t> </a:t>
                      </a:r>
                      <a:r>
                        <a:rPr lang="en-US" sz="1800" dirty="0" err="1"/>
                        <a:t>karier</a:t>
                      </a:r>
                      <a:r>
                        <a:rPr lang="en-US" sz="1800" dirty="0"/>
                        <a:t>.</a:t>
                      </a:r>
                      <a:endParaRPr sz="1800" dirty="0"/>
                    </a:p>
                  </a:txBody>
                  <a:tcPr marL="73475" marR="73475" marT="36725" marB="36725" anchor="ctr"/>
                </a:tc>
                <a:extLst>
                  <a:ext uri="{0D108BD9-81ED-4DB2-BD59-A6C34878D82A}">
                    <a16:rowId xmlns:a16="http://schemas.microsoft.com/office/drawing/2014/main" val="10002"/>
                  </a:ext>
                </a:extLst>
              </a:tr>
              <a:tr h="265375">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Why</a:t>
                      </a:r>
                      <a:endParaRPr sz="1800"/>
                    </a:p>
                  </a:txBody>
                  <a:tcPr marL="7625" marR="7625" marT="7625" marB="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dirty="0" err="1"/>
                        <a:t>Pengelolaan</a:t>
                      </a:r>
                      <a:r>
                        <a:rPr lang="en-US" sz="1800" dirty="0"/>
                        <a:t> </a:t>
                      </a:r>
                      <a:r>
                        <a:rPr lang="en-US" sz="1800" dirty="0" err="1"/>
                        <a:t>semua</a:t>
                      </a:r>
                      <a:r>
                        <a:rPr lang="en-US" sz="1800" dirty="0"/>
                        <a:t> </a:t>
                      </a:r>
                      <a:r>
                        <a:rPr lang="en-US" sz="1800" dirty="0" err="1"/>
                        <a:t>kegiatan</a:t>
                      </a:r>
                      <a:r>
                        <a:rPr lang="en-US" sz="1800" dirty="0"/>
                        <a:t> </a:t>
                      </a:r>
                      <a:r>
                        <a:rPr lang="en-US" sz="1800" dirty="0" err="1"/>
                        <a:t>sekolah</a:t>
                      </a:r>
                      <a:r>
                        <a:rPr lang="en-US" sz="1800" dirty="0"/>
                        <a:t> yang </a:t>
                      </a:r>
                      <a:r>
                        <a:rPr lang="en-US" sz="1800" dirty="0" err="1"/>
                        <a:t>diatur</a:t>
                      </a:r>
                      <a:r>
                        <a:rPr lang="en-US" sz="1800" dirty="0"/>
                        <a:t> </a:t>
                      </a:r>
                      <a:r>
                        <a:rPr lang="en-US" sz="1800" dirty="0" err="1"/>
                        <a:t>dengan</a:t>
                      </a:r>
                      <a:r>
                        <a:rPr lang="en-US" sz="1800" dirty="0"/>
                        <a:t> </a:t>
                      </a:r>
                      <a:r>
                        <a:rPr lang="en-US" sz="1800" dirty="0" err="1"/>
                        <a:t>profesional</a:t>
                      </a:r>
                      <a:r>
                        <a:rPr lang="en-US" sz="1800" dirty="0"/>
                        <a:t> </a:t>
                      </a:r>
                      <a:r>
                        <a:rPr lang="en-US" sz="1800" dirty="0" err="1"/>
                        <a:t>akan</a:t>
                      </a:r>
                      <a:r>
                        <a:rPr lang="en-US" sz="1800" dirty="0"/>
                        <a:t> </a:t>
                      </a:r>
                      <a:r>
                        <a:rPr lang="en-US" sz="1800" dirty="0" err="1"/>
                        <a:t>mengakibatkan</a:t>
                      </a:r>
                      <a:r>
                        <a:rPr lang="en-US" sz="1800" dirty="0"/>
                        <a:t> </a:t>
                      </a:r>
                      <a:r>
                        <a:rPr lang="en-US" sz="1800" dirty="0" err="1"/>
                        <a:t>seluruh</a:t>
                      </a:r>
                      <a:r>
                        <a:rPr lang="en-US" sz="1800" dirty="0"/>
                        <a:t> </a:t>
                      </a:r>
                      <a:r>
                        <a:rPr lang="en-US" sz="1800" dirty="0" err="1"/>
                        <a:t>aspek</a:t>
                      </a:r>
                      <a:r>
                        <a:rPr lang="en-US" sz="1800" dirty="0"/>
                        <a:t> di </a:t>
                      </a:r>
                      <a:r>
                        <a:rPr lang="en-US" sz="1800" dirty="0" err="1"/>
                        <a:t>sekolah</a:t>
                      </a:r>
                      <a:r>
                        <a:rPr lang="en-US" sz="1800" dirty="0"/>
                        <a:t> </a:t>
                      </a:r>
                      <a:r>
                        <a:rPr lang="en-US" sz="1800" dirty="0" err="1"/>
                        <a:t>dapat</a:t>
                      </a:r>
                      <a:r>
                        <a:rPr lang="en-US" sz="1800" dirty="0"/>
                        <a:t> </a:t>
                      </a:r>
                      <a:r>
                        <a:rPr lang="en-US" sz="1800" dirty="0" err="1"/>
                        <a:t>berjalan</a:t>
                      </a:r>
                      <a:r>
                        <a:rPr lang="en-US" sz="1800" dirty="0"/>
                        <a:t> </a:t>
                      </a:r>
                      <a:r>
                        <a:rPr lang="en-US" sz="1800" dirty="0" err="1"/>
                        <a:t>dengan</a:t>
                      </a:r>
                      <a:r>
                        <a:rPr lang="en-US" sz="1800" dirty="0"/>
                        <a:t> </a:t>
                      </a:r>
                      <a:r>
                        <a:rPr lang="en-US" sz="1800" dirty="0" err="1"/>
                        <a:t>baik</a:t>
                      </a:r>
                      <a:r>
                        <a:rPr lang="en-US" sz="1800" dirty="0"/>
                        <a:t> </a:t>
                      </a:r>
                      <a:r>
                        <a:rPr lang="en-US" sz="1800" dirty="0" err="1"/>
                        <a:t>sehingga</a:t>
                      </a:r>
                      <a:r>
                        <a:rPr lang="en-US" sz="1800" dirty="0"/>
                        <a:t> </a:t>
                      </a:r>
                      <a:r>
                        <a:rPr lang="en-US" sz="1800" dirty="0" err="1"/>
                        <a:t>sekolah</a:t>
                      </a:r>
                      <a:r>
                        <a:rPr lang="en-US" sz="1800" dirty="0"/>
                        <a:t> </a:t>
                      </a:r>
                      <a:r>
                        <a:rPr lang="en-US" sz="1800" dirty="0" err="1"/>
                        <a:t>dapat</a:t>
                      </a:r>
                      <a:r>
                        <a:rPr lang="en-US" sz="1800" dirty="0"/>
                        <a:t> </a:t>
                      </a:r>
                      <a:r>
                        <a:rPr lang="en-US" sz="1800" dirty="0" err="1"/>
                        <a:t>memiliki</a:t>
                      </a:r>
                      <a:r>
                        <a:rPr lang="en-US" sz="1800" dirty="0"/>
                        <a:t> </a:t>
                      </a:r>
                      <a:r>
                        <a:rPr lang="en-US" sz="1800" dirty="0" err="1"/>
                        <a:t>kualitas</a:t>
                      </a:r>
                      <a:r>
                        <a:rPr lang="en-US" sz="1800" dirty="0"/>
                        <a:t> </a:t>
                      </a:r>
                      <a:r>
                        <a:rPr lang="en-US" sz="1800" dirty="0" err="1"/>
                        <a:t>tinggi</a:t>
                      </a:r>
                      <a:r>
                        <a:rPr lang="en-US" sz="1800" dirty="0"/>
                        <a:t> dan pada </a:t>
                      </a:r>
                      <a:r>
                        <a:rPr lang="en-US" sz="1800" dirty="0" err="1"/>
                        <a:t>akhirnya</a:t>
                      </a:r>
                      <a:r>
                        <a:rPr lang="en-US" sz="1800" dirty="0"/>
                        <a:t> </a:t>
                      </a:r>
                      <a:r>
                        <a:rPr lang="en-US" sz="1800" dirty="0" err="1"/>
                        <a:t>akan</a:t>
                      </a:r>
                      <a:r>
                        <a:rPr lang="en-US" sz="1800" dirty="0"/>
                        <a:t> </a:t>
                      </a:r>
                      <a:r>
                        <a:rPr lang="en-US" sz="1800" dirty="0" err="1"/>
                        <a:t>menghasilkan</a:t>
                      </a:r>
                      <a:r>
                        <a:rPr lang="en-US" sz="1800" dirty="0"/>
                        <a:t> </a:t>
                      </a:r>
                      <a:r>
                        <a:rPr lang="en-US" sz="1800" dirty="0" err="1">
                          <a:solidFill>
                            <a:srgbClr val="000000"/>
                          </a:solidFill>
                        </a:rPr>
                        <a:t>lulusan</a:t>
                      </a:r>
                      <a:r>
                        <a:rPr lang="en-US" sz="1800" dirty="0">
                          <a:solidFill>
                            <a:srgbClr val="000000"/>
                          </a:solidFill>
                        </a:rPr>
                        <a:t> yang </a:t>
                      </a:r>
                      <a:r>
                        <a:rPr lang="en-US" sz="1800" dirty="0" err="1">
                          <a:solidFill>
                            <a:srgbClr val="000000"/>
                          </a:solidFill>
                        </a:rPr>
                        <a:t>bermutu</a:t>
                      </a:r>
                      <a:r>
                        <a:rPr lang="en-US" sz="1800" dirty="0">
                          <a:solidFill>
                            <a:srgbClr val="000000"/>
                          </a:solidFill>
                        </a:rPr>
                        <a:t> </a:t>
                      </a:r>
                      <a:r>
                        <a:rPr lang="en-US" sz="1800" dirty="0" err="1">
                          <a:solidFill>
                            <a:srgbClr val="000000"/>
                          </a:solidFill>
                        </a:rPr>
                        <a:t>baik</a:t>
                      </a:r>
                      <a:r>
                        <a:rPr lang="en-US" sz="1800" dirty="0">
                          <a:solidFill>
                            <a:srgbClr val="000000"/>
                          </a:solidFill>
                        </a:rPr>
                        <a:t>. </a:t>
                      </a:r>
                      <a:endParaRPr lang="en-US" sz="1800" dirty="0"/>
                    </a:p>
                  </a:txBody>
                  <a:tcPr marL="7625" marR="7625" marT="7625" marB="0" anchor="ctr"/>
                </a:tc>
                <a:extLst>
                  <a:ext uri="{0D108BD9-81ED-4DB2-BD59-A6C34878D82A}">
                    <a16:rowId xmlns:a16="http://schemas.microsoft.com/office/drawing/2014/main" val="10003"/>
                  </a:ext>
                </a:extLst>
              </a:tr>
              <a:tr h="519971">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Who</a:t>
                      </a:r>
                      <a:endParaRPr sz="1800" b="0"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800" dirty="0">
                          <a:solidFill>
                            <a:srgbClr val="000000"/>
                          </a:solidFill>
                        </a:rPr>
                        <a:t>oleh </a:t>
                      </a:r>
                      <a:r>
                        <a:rPr lang="en-US" sz="1800" dirty="0" err="1">
                          <a:solidFill>
                            <a:srgbClr val="000000"/>
                          </a:solidFill>
                        </a:rPr>
                        <a:t>karena</a:t>
                      </a:r>
                      <a:r>
                        <a:rPr lang="en-US" sz="1800" dirty="0">
                          <a:solidFill>
                            <a:srgbClr val="000000"/>
                          </a:solidFill>
                        </a:rPr>
                        <a:t> </a:t>
                      </a:r>
                      <a:r>
                        <a:rPr lang="en-US" sz="1800" dirty="0" err="1">
                          <a:solidFill>
                            <a:srgbClr val="000000"/>
                          </a:solidFill>
                        </a:rPr>
                        <a:t>itu</a:t>
                      </a:r>
                      <a:r>
                        <a:rPr lang="en-US" sz="1800" dirty="0">
                          <a:solidFill>
                            <a:srgbClr val="000000"/>
                          </a:solidFill>
                        </a:rPr>
                        <a:t> </a:t>
                      </a:r>
                      <a:r>
                        <a:rPr lang="en-US" sz="1800" dirty="0" err="1">
                          <a:solidFill>
                            <a:srgbClr val="000000"/>
                          </a:solidFill>
                        </a:rPr>
                        <a:t>Pemimpin</a:t>
                      </a:r>
                      <a:r>
                        <a:rPr lang="en-US" sz="1800" dirty="0">
                          <a:solidFill>
                            <a:srgbClr val="000000"/>
                          </a:solidFill>
                        </a:rPr>
                        <a:t> </a:t>
                      </a:r>
                      <a:r>
                        <a:rPr lang="en-US" sz="1800" dirty="0" err="1">
                          <a:solidFill>
                            <a:srgbClr val="000000"/>
                          </a:solidFill>
                        </a:rPr>
                        <a:t>Sekolah</a:t>
                      </a:r>
                      <a:r>
                        <a:rPr lang="en-US" sz="1800" dirty="0">
                          <a:solidFill>
                            <a:srgbClr val="000000"/>
                          </a:solidFill>
                        </a:rPr>
                        <a:t>/</a:t>
                      </a:r>
                      <a:r>
                        <a:rPr lang="en-US" sz="1800" dirty="0" err="1">
                          <a:solidFill>
                            <a:srgbClr val="000000"/>
                          </a:solidFill>
                        </a:rPr>
                        <a:t>Kepala</a:t>
                      </a:r>
                      <a:r>
                        <a:rPr lang="en-US" sz="1800" dirty="0">
                          <a:solidFill>
                            <a:srgbClr val="000000"/>
                          </a:solidFill>
                        </a:rPr>
                        <a:t> </a:t>
                      </a:r>
                      <a:r>
                        <a:rPr lang="en-US" sz="1800" dirty="0" err="1">
                          <a:solidFill>
                            <a:srgbClr val="000000"/>
                          </a:solidFill>
                        </a:rPr>
                        <a:t>Sekolah</a:t>
                      </a:r>
                      <a:r>
                        <a:rPr lang="en-US" sz="1800" dirty="0">
                          <a:solidFill>
                            <a:srgbClr val="000000"/>
                          </a:solidFill>
                        </a:rPr>
                        <a:t> </a:t>
                      </a:r>
                      <a:r>
                        <a:rPr lang="en-US" sz="1800" dirty="0" err="1">
                          <a:solidFill>
                            <a:srgbClr val="000000"/>
                          </a:solidFill>
                        </a:rPr>
                        <a:t>perlu</a:t>
                      </a:r>
                      <a:r>
                        <a:rPr lang="en-US" sz="1800" dirty="0">
                          <a:solidFill>
                            <a:srgbClr val="000000"/>
                          </a:solidFill>
                        </a:rPr>
                        <a:t>:</a:t>
                      </a:r>
                      <a:endParaRPr sz="1800" b="0" i="0" u="none" strike="noStrike" cap="none" dirty="0">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19295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57"/>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80" name="Google Shape;780;p57"/>
          <p:cNvGraphicFramePr/>
          <p:nvPr>
            <p:extLst>
              <p:ext uri="{D42A27DB-BD31-4B8C-83A1-F6EECF244321}">
                <p14:modId xmlns:p14="http://schemas.microsoft.com/office/powerpoint/2010/main" val="3371723179"/>
              </p:ext>
            </p:extLst>
          </p:nvPr>
        </p:nvGraphicFramePr>
        <p:xfrm>
          <a:off x="74247" y="1783917"/>
          <a:ext cx="11999765" cy="4806395"/>
        </p:xfrm>
        <a:graphic>
          <a:graphicData uri="http://schemas.openxmlformats.org/drawingml/2006/table">
            <a:tbl>
              <a:tblPr firstRow="1" bandRow="1">
                <a:noFill/>
                <a:tableStyleId>{9B9B1C01-E3DD-44C6-B815-87C48FDC1E2B}</a:tableStyleId>
              </a:tblPr>
              <a:tblGrid>
                <a:gridCol w="1215347">
                  <a:extLst>
                    <a:ext uri="{9D8B030D-6E8A-4147-A177-3AD203B41FA5}">
                      <a16:colId xmlns:a16="http://schemas.microsoft.com/office/drawing/2014/main" val="20000"/>
                    </a:ext>
                  </a:extLst>
                </a:gridCol>
                <a:gridCol w="10784418">
                  <a:extLst>
                    <a:ext uri="{9D8B030D-6E8A-4147-A177-3AD203B41FA5}">
                      <a16:colId xmlns:a16="http://schemas.microsoft.com/office/drawing/2014/main" val="20001"/>
                    </a:ext>
                  </a:extLst>
                </a:gridCol>
              </a:tblGrid>
              <a:tr h="446434">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b"/>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MANAJEMEN SEKOLAH</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713114">
                <a:tc>
                  <a:txBody>
                    <a:bodyPr/>
                    <a:lstStyle/>
                    <a:p>
                      <a:pPr marL="0" marR="0" lvl="0" indent="0" algn="l" rtl="0">
                        <a:lnSpc>
                          <a:spcPct val="100000"/>
                        </a:lnSpc>
                        <a:spcBef>
                          <a:spcPts val="0"/>
                        </a:spcBef>
                        <a:spcAft>
                          <a:spcPts val="0"/>
                        </a:spcAft>
                        <a:buNone/>
                      </a:pPr>
                      <a:r>
                        <a:rPr lang="en-US" sz="1200" b="0" i="0" u="none" strike="noStrike" cap="none" dirty="0" err="1">
                          <a:latin typeface="Arial"/>
                          <a:ea typeface="Arial"/>
                          <a:cs typeface="Arial"/>
                          <a:sym typeface="Arial"/>
                        </a:rPr>
                        <a:t>Analisis</a:t>
                      </a:r>
                      <a:r>
                        <a:rPr lang="en-US" sz="1200" b="0" i="0" u="none" strike="noStrike" cap="none" dirty="0">
                          <a:latin typeface="Arial"/>
                          <a:ea typeface="Arial"/>
                          <a:cs typeface="Arial"/>
                          <a:sym typeface="Arial"/>
                        </a:rPr>
                        <a:t> </a:t>
                      </a:r>
                      <a:r>
                        <a:rPr lang="en-US" sz="1200" b="0" i="0" u="none" strike="noStrike" cap="none" dirty="0" err="1">
                          <a:latin typeface="Arial"/>
                          <a:ea typeface="Arial"/>
                          <a:cs typeface="Arial"/>
                          <a:sym typeface="Arial"/>
                        </a:rPr>
                        <a:t>Menyilang</a:t>
                      </a:r>
                      <a:endParaRPr lang="en-US" sz="12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latin typeface="Arial"/>
                          <a:ea typeface="Arial"/>
                          <a:cs typeface="Arial"/>
                          <a:sym typeface="Arial"/>
                        </a:rPr>
                        <a:t>Hampir semua butir pada komponen manajemen sekolah memiliki nilai yang rendah, hal ini diduga berkorelasi dengan komponen-komponen lain yang juga nilainya rendah. Oleh karena itu dapat dipastikan komponen manajemen sekolah yang menjadi penyebab utama permasalahan dalam sekolah ini, sehingga komponen manajemen sekolah menjadi prioritas untuk diperbaiki.</a:t>
                      </a:r>
                      <a:endParaRPr/>
                    </a:p>
                  </a:txBody>
                  <a:tcPr marL="6125" marR="6125" marT="6125" marB="0" anchor="ctr"/>
                </a:tc>
                <a:extLst>
                  <a:ext uri="{0D108BD9-81ED-4DB2-BD59-A6C34878D82A}">
                    <a16:rowId xmlns:a16="http://schemas.microsoft.com/office/drawing/2014/main" val="10001"/>
                  </a:ext>
                </a:extLst>
              </a:tr>
              <a:tr h="1127792">
                <a:tc>
                  <a:txBody>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What</a:t>
                      </a:r>
                      <a:endParaRPr sz="1100" b="0" i="0" u="none" strike="noStrike" cap="none">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None/>
                      </a:pPr>
                      <a:r>
                        <a:rPr lang="en-US" sz="1100" dirty="0" err="1"/>
                        <a:t>Kepala</a:t>
                      </a:r>
                      <a:r>
                        <a:rPr lang="en-US" sz="1100" dirty="0"/>
                        <a:t> </a:t>
                      </a:r>
                      <a:r>
                        <a:rPr lang="en-US" sz="1100" dirty="0" err="1"/>
                        <a:t>sekolah</a:t>
                      </a:r>
                      <a:r>
                        <a:rPr lang="en-US" sz="1100" dirty="0"/>
                        <a:t> </a:t>
                      </a:r>
                      <a:r>
                        <a:rPr lang="en-US" sz="1100" dirty="0" err="1"/>
                        <a:t>perlu</a:t>
                      </a:r>
                      <a:r>
                        <a:rPr lang="en-US" sz="1100" dirty="0"/>
                        <a:t> </a:t>
                      </a:r>
                      <a:r>
                        <a:rPr lang="en-US" sz="1100" dirty="0" err="1"/>
                        <a:t>mengelola</a:t>
                      </a:r>
                      <a:r>
                        <a:rPr lang="en-US" sz="1100" dirty="0"/>
                        <a:t> </a:t>
                      </a:r>
                      <a:r>
                        <a:rPr lang="en-US" sz="1100" dirty="0" err="1"/>
                        <a:t>segala</a:t>
                      </a:r>
                      <a:r>
                        <a:rPr lang="en-US" sz="1100" dirty="0"/>
                        <a:t> </a:t>
                      </a:r>
                      <a:r>
                        <a:rPr lang="en-US" sz="1100" dirty="0" err="1"/>
                        <a:t>aspek</a:t>
                      </a:r>
                      <a:r>
                        <a:rPr lang="en-US" sz="1100" dirty="0"/>
                        <a:t> di </a:t>
                      </a:r>
                      <a:r>
                        <a:rPr lang="en-US" sz="1100" dirty="0" err="1"/>
                        <a:t>sekolahnya</a:t>
                      </a:r>
                      <a:r>
                        <a:rPr lang="en-US" sz="1100" dirty="0"/>
                        <a:t> </a:t>
                      </a:r>
                      <a:r>
                        <a:rPr lang="en-US" sz="1100" dirty="0" err="1"/>
                        <a:t>dengan</a:t>
                      </a:r>
                      <a:r>
                        <a:rPr lang="en-US" sz="1100" dirty="0"/>
                        <a:t> </a:t>
                      </a:r>
                      <a:r>
                        <a:rPr lang="en-US" sz="1100" dirty="0" err="1"/>
                        <a:t>baik</a:t>
                      </a:r>
                      <a:r>
                        <a:rPr lang="en-US" sz="1100" dirty="0"/>
                        <a:t>, </a:t>
                      </a:r>
                      <a:r>
                        <a:rPr lang="en-US" sz="1100" dirty="0" err="1"/>
                        <a:t>jelas</a:t>
                      </a:r>
                      <a:r>
                        <a:rPr lang="en-US" sz="1100" dirty="0"/>
                        <a:t>, </a:t>
                      </a:r>
                      <a:r>
                        <a:rPr lang="en-US" sz="1100" dirty="0" err="1"/>
                        <a:t>terukur</a:t>
                      </a:r>
                      <a:r>
                        <a:rPr lang="en-US" sz="1100" dirty="0"/>
                        <a:t>, dan </a:t>
                      </a:r>
                      <a:r>
                        <a:rPr lang="en-US" sz="1100" dirty="0" err="1"/>
                        <a:t>akuntabel</a:t>
                      </a:r>
                      <a:r>
                        <a:rPr lang="en-US" sz="1100" dirty="0"/>
                        <a:t>. </a:t>
                      </a:r>
                      <a:r>
                        <a:rPr lang="en-US" sz="1100" dirty="0" err="1"/>
                        <a:t>Pengelolaan</a:t>
                      </a:r>
                      <a:r>
                        <a:rPr lang="en-US" sz="1100" dirty="0"/>
                        <a:t> </a:t>
                      </a:r>
                      <a:r>
                        <a:rPr lang="en-US" sz="1100" dirty="0" err="1"/>
                        <a:t>berbagai</a:t>
                      </a:r>
                      <a:r>
                        <a:rPr lang="en-US" sz="1100" dirty="0"/>
                        <a:t> </a:t>
                      </a:r>
                      <a:r>
                        <a:rPr lang="en-US" sz="1100" dirty="0" err="1"/>
                        <a:t>aspek</a:t>
                      </a:r>
                      <a:r>
                        <a:rPr lang="en-US" sz="1100" dirty="0"/>
                        <a:t> </a:t>
                      </a:r>
                      <a:r>
                        <a:rPr lang="en-US" sz="1100" dirty="0" err="1"/>
                        <a:t>dalam</a:t>
                      </a:r>
                      <a:r>
                        <a:rPr lang="en-US" sz="1100" dirty="0"/>
                        <a:t> </a:t>
                      </a:r>
                      <a:r>
                        <a:rPr lang="en-US" sz="1100" dirty="0" err="1"/>
                        <a:t>sekolah</a:t>
                      </a:r>
                      <a:r>
                        <a:rPr lang="en-US" sz="1100" dirty="0"/>
                        <a:t> </a:t>
                      </a:r>
                      <a:r>
                        <a:rPr lang="en-US" sz="1100" dirty="0" err="1"/>
                        <a:t>perlu</a:t>
                      </a:r>
                      <a:r>
                        <a:rPr lang="en-US" sz="1100" dirty="0"/>
                        <a:t> </a:t>
                      </a:r>
                      <a:r>
                        <a:rPr lang="en-US" sz="1100" dirty="0" err="1"/>
                        <a:t>diperhatikan</a:t>
                      </a:r>
                      <a:r>
                        <a:rPr lang="en-US" sz="1100" dirty="0"/>
                        <a:t> </a:t>
                      </a:r>
                      <a:r>
                        <a:rPr lang="en-US" sz="1100" dirty="0" err="1"/>
                        <a:t>dengan</a:t>
                      </a:r>
                      <a:r>
                        <a:rPr lang="en-US" sz="1100" dirty="0"/>
                        <a:t> </a:t>
                      </a:r>
                      <a:r>
                        <a:rPr lang="en-US" sz="1100" dirty="0" err="1"/>
                        <a:t>baik</a:t>
                      </a:r>
                      <a:r>
                        <a:rPr lang="en-US" sz="1100" dirty="0"/>
                        <a:t>, </a:t>
                      </a:r>
                      <a:r>
                        <a:rPr lang="en-US" sz="1100" dirty="0" err="1"/>
                        <a:t>seperti</a:t>
                      </a:r>
                      <a:r>
                        <a:rPr lang="en-US" sz="1100" dirty="0"/>
                        <a:t>:</a:t>
                      </a:r>
                    </a:p>
                    <a:p>
                      <a:pPr marL="228600" marR="0" lvl="0" indent="-228600" algn="l" rtl="0">
                        <a:lnSpc>
                          <a:spcPct val="100000"/>
                        </a:lnSpc>
                        <a:spcBef>
                          <a:spcPts val="0"/>
                        </a:spcBef>
                        <a:spcAft>
                          <a:spcPts val="0"/>
                        </a:spcAft>
                        <a:buAutoNum type="arabicPeriod"/>
                      </a:pPr>
                      <a:r>
                        <a:rPr lang="en-US" sz="1100" dirty="0" err="1"/>
                        <a:t>pengembangan</a:t>
                      </a:r>
                      <a:r>
                        <a:rPr lang="en-US" sz="1100" dirty="0"/>
                        <a:t> </a:t>
                      </a:r>
                      <a:r>
                        <a:rPr lang="en-US" sz="1100" dirty="0" err="1"/>
                        <a:t>kurikulum</a:t>
                      </a:r>
                      <a:r>
                        <a:rPr lang="en-US" sz="1100" dirty="0"/>
                        <a:t> </a:t>
                      </a:r>
                      <a:r>
                        <a:rPr lang="en-US" sz="1100" dirty="0" err="1"/>
                        <a:t>tingkat</a:t>
                      </a:r>
                      <a:r>
                        <a:rPr lang="en-US" sz="1100" dirty="0"/>
                        <a:t> </a:t>
                      </a:r>
                      <a:r>
                        <a:rPr lang="en-US" sz="1100" dirty="0" err="1"/>
                        <a:t>satuan</a:t>
                      </a:r>
                      <a:r>
                        <a:rPr lang="en-US" sz="1100" dirty="0"/>
                        <a:t> </a:t>
                      </a:r>
                      <a:r>
                        <a:rPr lang="en-US" sz="1100" dirty="0" err="1"/>
                        <a:t>pendidikan</a:t>
                      </a:r>
                      <a:r>
                        <a:rPr lang="en-US" sz="1100" dirty="0"/>
                        <a:t> </a:t>
                      </a:r>
                    </a:p>
                    <a:p>
                      <a:pPr marL="228600" marR="0" lvl="0" indent="-228600" algn="l" rtl="0">
                        <a:lnSpc>
                          <a:spcPct val="100000"/>
                        </a:lnSpc>
                        <a:spcBef>
                          <a:spcPts val="0"/>
                        </a:spcBef>
                        <a:spcAft>
                          <a:spcPts val="0"/>
                        </a:spcAft>
                        <a:buAutoNum type="arabicPeriod"/>
                      </a:pPr>
                      <a:r>
                        <a:rPr lang="en-US" sz="1100" dirty="0" err="1"/>
                        <a:t>pengelolaan</a:t>
                      </a:r>
                      <a:r>
                        <a:rPr lang="en-US" sz="1100" dirty="0"/>
                        <a:t> guru dan </a:t>
                      </a:r>
                      <a:r>
                        <a:rPr lang="en-US" sz="1100" dirty="0" err="1"/>
                        <a:t>tenaga</a:t>
                      </a:r>
                      <a:r>
                        <a:rPr lang="en-US" sz="1100" dirty="0"/>
                        <a:t> </a:t>
                      </a:r>
                      <a:r>
                        <a:rPr lang="en-US" sz="1100" dirty="0" err="1"/>
                        <a:t>kependidikan</a:t>
                      </a:r>
                      <a:r>
                        <a:rPr lang="en-US" sz="1100" dirty="0"/>
                        <a:t> yang </a:t>
                      </a:r>
                      <a:r>
                        <a:rPr lang="en-US" sz="1100" dirty="0" err="1"/>
                        <a:t>komprehensif</a:t>
                      </a:r>
                      <a:r>
                        <a:rPr lang="en-US" sz="1100" dirty="0"/>
                        <a:t>, </a:t>
                      </a:r>
                      <a:r>
                        <a:rPr lang="en-US" sz="1100" dirty="0" err="1"/>
                        <a:t>efektif</a:t>
                      </a:r>
                      <a:r>
                        <a:rPr lang="en-US" sz="1100" dirty="0"/>
                        <a:t>, </a:t>
                      </a:r>
                      <a:r>
                        <a:rPr lang="en-US" sz="1100" dirty="0" err="1"/>
                        <a:t>efisien</a:t>
                      </a:r>
                      <a:r>
                        <a:rPr lang="en-US" sz="1100" dirty="0"/>
                        <a:t>, dan </a:t>
                      </a:r>
                      <a:r>
                        <a:rPr lang="en-US" sz="1100" dirty="0" err="1"/>
                        <a:t>akuntabel</a:t>
                      </a:r>
                      <a:r>
                        <a:rPr lang="en-US" sz="1100" dirty="0"/>
                        <a:t> </a:t>
                      </a:r>
                    </a:p>
                    <a:p>
                      <a:pPr marL="228600" marR="0" lvl="0" indent="-228600" algn="l" rtl="0">
                        <a:lnSpc>
                          <a:spcPct val="100000"/>
                        </a:lnSpc>
                        <a:spcBef>
                          <a:spcPts val="0"/>
                        </a:spcBef>
                        <a:spcAft>
                          <a:spcPts val="0"/>
                        </a:spcAft>
                        <a:buAutoNum type="arabicPeriod"/>
                      </a:pPr>
                      <a:r>
                        <a:rPr lang="en-US" sz="1100" dirty="0" err="1"/>
                        <a:t>pengelolaan</a:t>
                      </a:r>
                      <a:r>
                        <a:rPr lang="en-US" sz="1100" dirty="0"/>
                        <a:t> </a:t>
                      </a:r>
                      <a:r>
                        <a:rPr lang="en-US" sz="1100" dirty="0" err="1"/>
                        <a:t>sarana</a:t>
                      </a:r>
                      <a:r>
                        <a:rPr lang="en-US" sz="1100" dirty="0"/>
                        <a:t> dan </a:t>
                      </a:r>
                      <a:r>
                        <a:rPr lang="en-US" sz="1100" dirty="0" err="1"/>
                        <a:t>prasarana</a:t>
                      </a:r>
                      <a:r>
                        <a:rPr lang="en-US" sz="1100" dirty="0"/>
                        <a:t> </a:t>
                      </a:r>
                      <a:r>
                        <a:rPr lang="en-US" sz="1100" dirty="0" err="1"/>
                        <a:t>secara</a:t>
                      </a:r>
                      <a:r>
                        <a:rPr lang="en-US" sz="1100" dirty="0"/>
                        <a:t> </a:t>
                      </a:r>
                      <a:r>
                        <a:rPr lang="en-US" sz="1100" dirty="0" err="1"/>
                        <a:t>konsisten</a:t>
                      </a:r>
                      <a:r>
                        <a:rPr lang="en-US" sz="1100" dirty="0"/>
                        <a:t> dan </a:t>
                      </a:r>
                      <a:r>
                        <a:rPr lang="en-US" sz="1100" dirty="0" err="1"/>
                        <a:t>efisien</a:t>
                      </a:r>
                      <a:r>
                        <a:rPr lang="en-US" sz="1100" dirty="0"/>
                        <a:t>, dan</a:t>
                      </a:r>
                    </a:p>
                    <a:p>
                      <a:pPr marL="228600" marR="0" lvl="0" indent="-228600" algn="l" rtl="0">
                        <a:lnSpc>
                          <a:spcPct val="100000"/>
                        </a:lnSpc>
                        <a:spcBef>
                          <a:spcPts val="0"/>
                        </a:spcBef>
                        <a:spcAft>
                          <a:spcPts val="0"/>
                        </a:spcAft>
                        <a:buAutoNum type="arabicPeriod"/>
                      </a:pPr>
                      <a:r>
                        <a:rPr lang="en-US" sz="1100" dirty="0" err="1"/>
                        <a:t>pemberian</a:t>
                      </a:r>
                      <a:r>
                        <a:rPr lang="en-US" sz="1100" dirty="0"/>
                        <a:t> </a:t>
                      </a:r>
                      <a:r>
                        <a:rPr lang="en-US" sz="1100" dirty="0" err="1"/>
                        <a:t>layanan</a:t>
                      </a:r>
                      <a:r>
                        <a:rPr lang="en-US" sz="1100" dirty="0"/>
                        <a:t> </a:t>
                      </a:r>
                      <a:r>
                        <a:rPr lang="en-US" sz="1100" dirty="0" err="1"/>
                        <a:t>bimbingan</a:t>
                      </a:r>
                      <a:r>
                        <a:rPr lang="en-US" sz="1100" dirty="0"/>
                        <a:t> dan </a:t>
                      </a:r>
                      <a:r>
                        <a:rPr lang="en-US" sz="1100" dirty="0" err="1"/>
                        <a:t>konseling</a:t>
                      </a:r>
                      <a:r>
                        <a:rPr lang="en-US" sz="1100" dirty="0"/>
                        <a:t> </a:t>
                      </a:r>
                      <a:r>
                        <a:rPr lang="en-US" sz="1100" dirty="0" err="1"/>
                        <a:t>dalam</a:t>
                      </a:r>
                      <a:r>
                        <a:rPr lang="en-US" sz="1100" dirty="0"/>
                        <a:t> </a:t>
                      </a:r>
                      <a:r>
                        <a:rPr lang="en-US" sz="1100" dirty="0" err="1"/>
                        <a:t>bidang</a:t>
                      </a:r>
                      <a:r>
                        <a:rPr lang="en-US" sz="1100" dirty="0"/>
                        <a:t> </a:t>
                      </a:r>
                      <a:r>
                        <a:rPr lang="en-US" sz="1100" dirty="0" err="1"/>
                        <a:t>pribadi</a:t>
                      </a:r>
                      <a:r>
                        <a:rPr lang="en-US" sz="1100" dirty="0"/>
                        <a:t>, </a:t>
                      </a:r>
                      <a:r>
                        <a:rPr lang="en-US" sz="1100" dirty="0" err="1"/>
                        <a:t>sosial</a:t>
                      </a:r>
                      <a:r>
                        <a:rPr lang="en-US" sz="1100" dirty="0"/>
                        <a:t>, </a:t>
                      </a:r>
                      <a:r>
                        <a:rPr lang="en-US" sz="1100" dirty="0" err="1"/>
                        <a:t>akademik</a:t>
                      </a:r>
                      <a:r>
                        <a:rPr lang="en-US" sz="1100" dirty="0"/>
                        <a:t>, </a:t>
                      </a:r>
                      <a:r>
                        <a:rPr lang="en-US" sz="1100" dirty="0" err="1"/>
                        <a:t>pendidikan</a:t>
                      </a:r>
                      <a:r>
                        <a:rPr lang="en-US" sz="1100" dirty="0"/>
                        <a:t> </a:t>
                      </a:r>
                      <a:r>
                        <a:rPr lang="en-US" sz="1100" dirty="0" err="1"/>
                        <a:t>lanjut</a:t>
                      </a:r>
                      <a:r>
                        <a:rPr lang="en-US" sz="1100" dirty="0"/>
                        <a:t>, dan/</a:t>
                      </a:r>
                      <a:r>
                        <a:rPr lang="en-US" sz="1100" dirty="0" err="1"/>
                        <a:t>atau</a:t>
                      </a:r>
                      <a:r>
                        <a:rPr lang="en-US" sz="1100" dirty="0"/>
                        <a:t> </a:t>
                      </a:r>
                      <a:r>
                        <a:rPr lang="en-US" sz="1100" dirty="0" err="1"/>
                        <a:t>karier</a:t>
                      </a:r>
                      <a:r>
                        <a:rPr lang="en-US" sz="1100" dirty="0"/>
                        <a:t>.</a:t>
                      </a:r>
                      <a:endParaRPr sz="1100" dirty="0"/>
                    </a:p>
                  </a:txBody>
                  <a:tcPr marL="73475" marR="73475" marT="36725" marB="36725" anchor="ctr"/>
                </a:tc>
                <a:extLst>
                  <a:ext uri="{0D108BD9-81ED-4DB2-BD59-A6C34878D82A}">
                    <a16:rowId xmlns:a16="http://schemas.microsoft.com/office/drawing/2014/main" val="10002"/>
                  </a:ext>
                </a:extLst>
              </a:tr>
              <a:tr h="275934">
                <a:tc>
                  <a:txBody>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Why</a:t>
                      </a:r>
                      <a:endParaRPr sz="1100"/>
                    </a:p>
                  </a:txBody>
                  <a:tcPr marL="7625" marR="7625" marT="7625" marB="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dirty="0" err="1"/>
                        <a:t>Pengelolaan</a:t>
                      </a:r>
                      <a:r>
                        <a:rPr lang="en-US" sz="1100" dirty="0"/>
                        <a:t> </a:t>
                      </a:r>
                      <a:r>
                        <a:rPr lang="en-US" sz="1100" dirty="0" err="1"/>
                        <a:t>semua</a:t>
                      </a:r>
                      <a:r>
                        <a:rPr lang="en-US" sz="1100" dirty="0"/>
                        <a:t> </a:t>
                      </a:r>
                      <a:r>
                        <a:rPr lang="en-US" sz="1100" dirty="0" err="1"/>
                        <a:t>kegiatan</a:t>
                      </a:r>
                      <a:r>
                        <a:rPr lang="en-US" sz="1100" dirty="0"/>
                        <a:t> </a:t>
                      </a:r>
                      <a:r>
                        <a:rPr lang="en-US" sz="1100" dirty="0" err="1"/>
                        <a:t>sekolah</a:t>
                      </a:r>
                      <a:r>
                        <a:rPr lang="en-US" sz="1100" dirty="0"/>
                        <a:t> yang </a:t>
                      </a:r>
                      <a:r>
                        <a:rPr lang="en-US" sz="1100" dirty="0" err="1"/>
                        <a:t>diatur</a:t>
                      </a:r>
                      <a:r>
                        <a:rPr lang="en-US" sz="1100" dirty="0"/>
                        <a:t> </a:t>
                      </a:r>
                      <a:r>
                        <a:rPr lang="en-US" sz="1100" dirty="0" err="1"/>
                        <a:t>dengan</a:t>
                      </a:r>
                      <a:r>
                        <a:rPr lang="en-US" sz="1100" dirty="0"/>
                        <a:t> </a:t>
                      </a:r>
                      <a:r>
                        <a:rPr lang="en-US" sz="1100" dirty="0" err="1"/>
                        <a:t>profesional</a:t>
                      </a:r>
                      <a:r>
                        <a:rPr lang="en-US" sz="1100" dirty="0"/>
                        <a:t> </a:t>
                      </a:r>
                      <a:r>
                        <a:rPr lang="en-US" sz="1100" dirty="0" err="1"/>
                        <a:t>akan</a:t>
                      </a:r>
                      <a:r>
                        <a:rPr lang="en-US" sz="1100" dirty="0"/>
                        <a:t> </a:t>
                      </a:r>
                      <a:r>
                        <a:rPr lang="en-US" sz="1100" dirty="0" err="1"/>
                        <a:t>mengakibatkan</a:t>
                      </a:r>
                      <a:r>
                        <a:rPr lang="en-US" sz="1100" dirty="0"/>
                        <a:t> </a:t>
                      </a:r>
                      <a:r>
                        <a:rPr lang="en-US" sz="1100" dirty="0" err="1"/>
                        <a:t>seluruh</a:t>
                      </a:r>
                      <a:r>
                        <a:rPr lang="en-US" sz="1100" dirty="0"/>
                        <a:t> </a:t>
                      </a:r>
                      <a:r>
                        <a:rPr lang="en-US" sz="1100" dirty="0" err="1"/>
                        <a:t>aspek</a:t>
                      </a:r>
                      <a:r>
                        <a:rPr lang="en-US" sz="1100" dirty="0"/>
                        <a:t> di </a:t>
                      </a:r>
                      <a:r>
                        <a:rPr lang="en-US" sz="1100" dirty="0" err="1"/>
                        <a:t>sekolah</a:t>
                      </a:r>
                      <a:r>
                        <a:rPr lang="en-US" sz="1100" dirty="0"/>
                        <a:t> </a:t>
                      </a:r>
                      <a:r>
                        <a:rPr lang="en-US" sz="1100" dirty="0" err="1"/>
                        <a:t>dapat</a:t>
                      </a:r>
                      <a:r>
                        <a:rPr lang="en-US" sz="1100" dirty="0"/>
                        <a:t> </a:t>
                      </a:r>
                      <a:r>
                        <a:rPr lang="en-US" sz="1100" dirty="0" err="1"/>
                        <a:t>berjalan</a:t>
                      </a:r>
                      <a:r>
                        <a:rPr lang="en-US" sz="1100" dirty="0"/>
                        <a:t> </a:t>
                      </a:r>
                      <a:r>
                        <a:rPr lang="en-US" sz="1100" dirty="0" err="1"/>
                        <a:t>dengan</a:t>
                      </a:r>
                      <a:r>
                        <a:rPr lang="en-US" sz="1100" dirty="0"/>
                        <a:t> </a:t>
                      </a:r>
                      <a:r>
                        <a:rPr lang="en-US" sz="1100" dirty="0" err="1"/>
                        <a:t>baik</a:t>
                      </a:r>
                      <a:r>
                        <a:rPr lang="en-US" sz="1100" dirty="0"/>
                        <a:t> </a:t>
                      </a:r>
                      <a:r>
                        <a:rPr lang="en-US" sz="1100" dirty="0" err="1"/>
                        <a:t>sehingga</a:t>
                      </a:r>
                      <a:r>
                        <a:rPr lang="en-US" sz="1100" dirty="0"/>
                        <a:t> </a:t>
                      </a:r>
                      <a:r>
                        <a:rPr lang="en-US" sz="1100" dirty="0" err="1"/>
                        <a:t>sekolah</a:t>
                      </a:r>
                      <a:r>
                        <a:rPr lang="en-US" sz="1100" dirty="0"/>
                        <a:t> </a:t>
                      </a:r>
                      <a:r>
                        <a:rPr lang="en-US" sz="1100" dirty="0" err="1"/>
                        <a:t>dapat</a:t>
                      </a:r>
                      <a:r>
                        <a:rPr lang="en-US" sz="1100" dirty="0"/>
                        <a:t> </a:t>
                      </a:r>
                      <a:r>
                        <a:rPr lang="en-US" sz="1100" dirty="0" err="1"/>
                        <a:t>memiliki</a:t>
                      </a:r>
                      <a:r>
                        <a:rPr lang="en-US" sz="1100" dirty="0"/>
                        <a:t> </a:t>
                      </a:r>
                      <a:r>
                        <a:rPr lang="en-US" sz="1100" dirty="0" err="1"/>
                        <a:t>kualitas</a:t>
                      </a:r>
                      <a:r>
                        <a:rPr lang="en-US" sz="1100" dirty="0"/>
                        <a:t> </a:t>
                      </a:r>
                      <a:r>
                        <a:rPr lang="en-US" sz="1100" dirty="0" err="1"/>
                        <a:t>tinggi</a:t>
                      </a:r>
                      <a:r>
                        <a:rPr lang="en-US" sz="1100" dirty="0"/>
                        <a:t> dan pada </a:t>
                      </a:r>
                      <a:r>
                        <a:rPr lang="en-US" sz="1100" dirty="0" err="1"/>
                        <a:t>akhirnya</a:t>
                      </a:r>
                      <a:r>
                        <a:rPr lang="en-US" sz="1100" dirty="0"/>
                        <a:t> </a:t>
                      </a:r>
                      <a:r>
                        <a:rPr lang="en-US" sz="1100" dirty="0" err="1"/>
                        <a:t>akan</a:t>
                      </a:r>
                      <a:r>
                        <a:rPr lang="en-US" sz="1100" dirty="0"/>
                        <a:t> </a:t>
                      </a:r>
                      <a:r>
                        <a:rPr lang="en-US" sz="1100" dirty="0" err="1"/>
                        <a:t>menghasilkan</a:t>
                      </a:r>
                      <a:r>
                        <a:rPr lang="en-US" sz="1100" dirty="0"/>
                        <a:t> </a:t>
                      </a:r>
                      <a:r>
                        <a:rPr lang="en-US" sz="1100" dirty="0" err="1">
                          <a:solidFill>
                            <a:srgbClr val="000000"/>
                          </a:solidFill>
                        </a:rPr>
                        <a:t>lulusan</a:t>
                      </a:r>
                      <a:r>
                        <a:rPr lang="en-US" sz="1100" dirty="0">
                          <a:solidFill>
                            <a:srgbClr val="000000"/>
                          </a:solidFill>
                        </a:rPr>
                        <a:t> yang </a:t>
                      </a:r>
                      <a:r>
                        <a:rPr lang="en-US" sz="1100" dirty="0" err="1">
                          <a:solidFill>
                            <a:srgbClr val="000000"/>
                          </a:solidFill>
                        </a:rPr>
                        <a:t>bermutu</a:t>
                      </a:r>
                      <a:r>
                        <a:rPr lang="en-US" sz="1100" dirty="0">
                          <a:solidFill>
                            <a:srgbClr val="000000"/>
                          </a:solidFill>
                        </a:rPr>
                        <a:t> </a:t>
                      </a:r>
                      <a:r>
                        <a:rPr lang="en-US" sz="1100" dirty="0" err="1">
                          <a:solidFill>
                            <a:srgbClr val="000000"/>
                          </a:solidFill>
                        </a:rPr>
                        <a:t>baik</a:t>
                      </a:r>
                      <a:r>
                        <a:rPr lang="en-US" sz="1100" dirty="0">
                          <a:solidFill>
                            <a:srgbClr val="000000"/>
                          </a:solidFill>
                        </a:rPr>
                        <a:t>. </a:t>
                      </a:r>
                      <a:endParaRPr lang="en-US" sz="1100" dirty="0"/>
                    </a:p>
                  </a:txBody>
                  <a:tcPr marL="7625" marR="7625" marT="7625" marB="0" anchor="ctr"/>
                </a:tc>
                <a:extLst>
                  <a:ext uri="{0D108BD9-81ED-4DB2-BD59-A6C34878D82A}">
                    <a16:rowId xmlns:a16="http://schemas.microsoft.com/office/drawing/2014/main" val="10003"/>
                  </a:ext>
                </a:extLst>
              </a:tr>
              <a:tr h="339725">
                <a:tc>
                  <a:txBody>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Who</a:t>
                      </a:r>
                      <a:endParaRPr sz="1100" b="0"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100" dirty="0">
                          <a:solidFill>
                            <a:srgbClr val="000000"/>
                          </a:solidFill>
                        </a:rPr>
                        <a:t>oleh </a:t>
                      </a:r>
                      <a:r>
                        <a:rPr lang="en-US" sz="1100" dirty="0" err="1">
                          <a:solidFill>
                            <a:srgbClr val="000000"/>
                          </a:solidFill>
                        </a:rPr>
                        <a:t>karena</a:t>
                      </a:r>
                      <a:r>
                        <a:rPr lang="en-US" sz="1100" dirty="0">
                          <a:solidFill>
                            <a:srgbClr val="000000"/>
                          </a:solidFill>
                        </a:rPr>
                        <a:t> </a:t>
                      </a:r>
                      <a:r>
                        <a:rPr lang="en-US" sz="1100" dirty="0" err="1">
                          <a:solidFill>
                            <a:srgbClr val="000000"/>
                          </a:solidFill>
                        </a:rPr>
                        <a:t>itu</a:t>
                      </a:r>
                      <a:r>
                        <a:rPr lang="en-US" sz="1100" dirty="0">
                          <a:solidFill>
                            <a:srgbClr val="000000"/>
                          </a:solidFill>
                        </a:rPr>
                        <a:t> </a:t>
                      </a:r>
                      <a:r>
                        <a:rPr lang="en-US" sz="1100" dirty="0" err="1">
                          <a:solidFill>
                            <a:srgbClr val="000000"/>
                          </a:solidFill>
                        </a:rPr>
                        <a:t>Pemimpin</a:t>
                      </a:r>
                      <a:r>
                        <a:rPr lang="en-US" sz="1100" dirty="0">
                          <a:solidFill>
                            <a:srgbClr val="000000"/>
                          </a:solidFill>
                        </a:rPr>
                        <a:t> </a:t>
                      </a:r>
                      <a:r>
                        <a:rPr lang="en-US" sz="1100" dirty="0" err="1">
                          <a:solidFill>
                            <a:srgbClr val="000000"/>
                          </a:solidFill>
                        </a:rPr>
                        <a:t>Sekolah</a:t>
                      </a:r>
                      <a:r>
                        <a:rPr lang="en-US" sz="1100" dirty="0">
                          <a:solidFill>
                            <a:srgbClr val="000000"/>
                          </a:solidFill>
                        </a:rPr>
                        <a:t>/</a:t>
                      </a:r>
                      <a:r>
                        <a:rPr lang="en-US" sz="1100" dirty="0" err="1">
                          <a:solidFill>
                            <a:srgbClr val="000000"/>
                          </a:solidFill>
                        </a:rPr>
                        <a:t>Kepala</a:t>
                      </a:r>
                      <a:r>
                        <a:rPr lang="en-US" sz="1100" dirty="0">
                          <a:solidFill>
                            <a:srgbClr val="000000"/>
                          </a:solidFill>
                        </a:rPr>
                        <a:t> </a:t>
                      </a:r>
                      <a:r>
                        <a:rPr lang="en-US" sz="1100" dirty="0" err="1">
                          <a:solidFill>
                            <a:srgbClr val="000000"/>
                          </a:solidFill>
                        </a:rPr>
                        <a:t>Sekolah</a:t>
                      </a:r>
                      <a:r>
                        <a:rPr lang="en-US" sz="1100" dirty="0">
                          <a:solidFill>
                            <a:srgbClr val="000000"/>
                          </a:solidFill>
                        </a:rPr>
                        <a:t> </a:t>
                      </a:r>
                      <a:r>
                        <a:rPr lang="en-US" sz="1100" dirty="0" err="1">
                          <a:solidFill>
                            <a:srgbClr val="000000"/>
                          </a:solidFill>
                        </a:rPr>
                        <a:t>perlu</a:t>
                      </a:r>
                      <a:r>
                        <a:rPr lang="en-US" sz="1100" dirty="0">
                          <a:solidFill>
                            <a:srgbClr val="000000"/>
                          </a:solidFill>
                        </a:rPr>
                        <a:t>:</a:t>
                      </a:r>
                      <a:endParaRPr sz="1100" b="0" i="0" u="none" strike="noStrike" cap="none" dirty="0">
                        <a:solidFill>
                          <a:srgbClr val="000000"/>
                        </a:solidFill>
                        <a:latin typeface="Arial"/>
                        <a:ea typeface="Arial"/>
                        <a:cs typeface="Arial"/>
                        <a:sym typeface="Arial"/>
                      </a:endParaRPr>
                    </a:p>
                  </a:txBody>
                  <a:tcPr marL="7625" marR="7625" marT="7625" marB="0" anchor="ctr"/>
                </a:tc>
                <a:extLst>
                  <a:ext uri="{0D108BD9-81ED-4DB2-BD59-A6C34878D82A}">
                    <a16:rowId xmlns:a16="http://schemas.microsoft.com/office/drawing/2014/main" val="10004"/>
                  </a:ext>
                </a:extLst>
              </a:tr>
              <a:tr h="768556">
                <a:tc>
                  <a:txBody>
                    <a:bodyPr/>
                    <a:lstStyle/>
                    <a:p>
                      <a:pPr marL="0" marR="0" lvl="0" indent="0" algn="l" rtl="0">
                        <a:lnSpc>
                          <a:spcPct val="100000"/>
                        </a:lnSpc>
                        <a:spcBef>
                          <a:spcPts val="0"/>
                        </a:spcBef>
                        <a:spcAft>
                          <a:spcPts val="0"/>
                        </a:spcAft>
                        <a:buNone/>
                      </a:pPr>
                      <a:r>
                        <a:rPr lang="en-US" b="0" i="0" u="none" strike="noStrike" cap="none" dirty="0">
                          <a:solidFill>
                            <a:srgbClr val="000000"/>
                          </a:solidFill>
                          <a:latin typeface="Arial"/>
                          <a:ea typeface="Arial"/>
                          <a:cs typeface="Arial"/>
                          <a:sym typeface="Arial"/>
                        </a:rPr>
                        <a:t>How</a:t>
                      </a:r>
                      <a:endParaRPr b="0" i="0" u="none" strike="noStrike" cap="none" dirty="0">
                        <a:solidFill>
                          <a:srgbClr val="000000"/>
                        </a:solidFill>
                        <a:latin typeface="Arial"/>
                        <a:ea typeface="Arial"/>
                        <a:cs typeface="Arial"/>
                        <a:sym typeface="Arial"/>
                      </a:endParaRPr>
                    </a:p>
                  </a:txBody>
                  <a:tcPr marL="7625" marR="7625" marT="7625" marB="0" anchor="ctr"/>
                </a:tc>
                <a:tc>
                  <a:txBody>
                    <a:bodyPr/>
                    <a:lstStyle/>
                    <a:p>
                      <a:pPr marL="457200" marR="0" lvl="0" indent="-304800" algn="l" rtl="0">
                        <a:lnSpc>
                          <a:spcPct val="100000"/>
                        </a:lnSpc>
                        <a:spcBef>
                          <a:spcPts val="0"/>
                        </a:spcBef>
                        <a:spcAft>
                          <a:spcPts val="0"/>
                        </a:spcAft>
                        <a:buClr>
                          <a:srgbClr val="000000"/>
                        </a:buClr>
                        <a:buSzPts val="1200"/>
                        <a:buFont typeface="Arial"/>
                        <a:buAutoNum type="arabicPeriod"/>
                      </a:pPr>
                      <a:r>
                        <a:rPr lang="en-US" sz="1200" dirty="0" err="1"/>
                        <a:t>melibatkan</a:t>
                      </a:r>
                      <a:r>
                        <a:rPr lang="en-US" sz="1200" dirty="0"/>
                        <a:t> para </a:t>
                      </a:r>
                      <a:r>
                        <a:rPr lang="en-US" sz="1200" dirty="0" err="1"/>
                        <a:t>pemangku</a:t>
                      </a:r>
                      <a:r>
                        <a:rPr lang="en-US" sz="1200" dirty="0"/>
                        <a:t> </a:t>
                      </a:r>
                      <a:r>
                        <a:rPr lang="en-US" sz="1200" dirty="0" err="1"/>
                        <a:t>kepentingan</a:t>
                      </a:r>
                      <a:r>
                        <a:rPr lang="en-US" sz="1200" dirty="0"/>
                        <a:t> </a:t>
                      </a:r>
                      <a:r>
                        <a:rPr lang="en-US" sz="1200" dirty="0" err="1"/>
                        <a:t>untuk</a:t>
                      </a:r>
                      <a:r>
                        <a:rPr lang="en-US" sz="1200" dirty="0"/>
                        <a:t> </a:t>
                      </a:r>
                      <a:r>
                        <a:rPr lang="en-US" sz="1200" dirty="0" err="1"/>
                        <a:t>mengembangkan</a:t>
                      </a:r>
                      <a:r>
                        <a:rPr lang="en-US" sz="1200" dirty="0"/>
                        <a:t> </a:t>
                      </a:r>
                      <a:r>
                        <a:rPr lang="en-US" sz="1200" dirty="0" err="1"/>
                        <a:t>kurikulum</a:t>
                      </a:r>
                      <a:r>
                        <a:rPr lang="en-US" sz="1200" dirty="0"/>
                        <a:t> di </a:t>
                      </a:r>
                      <a:r>
                        <a:rPr lang="en-US" sz="1200" dirty="0" err="1"/>
                        <a:t>sekolahnya</a:t>
                      </a:r>
                      <a:r>
                        <a:rPr lang="en-US" sz="1200" dirty="0"/>
                        <a:t> yang </a:t>
                      </a:r>
                      <a:r>
                        <a:rPr lang="en-US" sz="1200" dirty="0" err="1"/>
                        <a:t>seusai</a:t>
                      </a:r>
                      <a:r>
                        <a:rPr lang="en-US" sz="1200" dirty="0"/>
                        <a:t> </a:t>
                      </a:r>
                      <a:r>
                        <a:rPr lang="en-US" sz="1200" dirty="0" err="1"/>
                        <a:t>dengan</a:t>
                      </a:r>
                      <a:r>
                        <a:rPr lang="en-US" sz="1200" dirty="0"/>
                        <a:t> </a:t>
                      </a:r>
                      <a:r>
                        <a:rPr lang="en-US" sz="1200" dirty="0" err="1"/>
                        <a:t>tuntutan</a:t>
                      </a:r>
                      <a:r>
                        <a:rPr lang="en-US" sz="1200" dirty="0"/>
                        <a:t> </a:t>
                      </a:r>
                      <a:r>
                        <a:rPr lang="en-US" sz="1200" dirty="0" err="1"/>
                        <a:t>jaman</a:t>
                      </a:r>
                      <a:r>
                        <a:rPr lang="en-US" sz="1200" dirty="0"/>
                        <a:t> </a:t>
                      </a:r>
                      <a:r>
                        <a:rPr lang="en-US" sz="1200" dirty="0" err="1"/>
                        <a:t>ini</a:t>
                      </a:r>
                      <a:r>
                        <a:rPr lang="en-US" sz="1200" dirty="0"/>
                        <a:t> dan </a:t>
                      </a:r>
                      <a:r>
                        <a:rPr lang="en-US" sz="1200" dirty="0" err="1"/>
                        <a:t>konteks</a:t>
                      </a:r>
                      <a:r>
                        <a:rPr lang="en-US" sz="1200" dirty="0"/>
                        <a:t> </a:t>
                      </a:r>
                      <a:r>
                        <a:rPr lang="en-US" sz="1200" dirty="0" err="1"/>
                        <a:t>masyarakat</a:t>
                      </a:r>
                      <a:r>
                        <a:rPr lang="en-US" sz="1200" dirty="0"/>
                        <a:t> </a:t>
                      </a:r>
                      <a:r>
                        <a:rPr lang="en-US" sz="1200" dirty="0" err="1"/>
                        <a:t>sekitarnya</a:t>
                      </a:r>
                      <a:r>
                        <a:rPr lang="en-US" sz="1200" dirty="0"/>
                        <a:t>.  </a:t>
                      </a:r>
                      <a:r>
                        <a:rPr lang="en-US" sz="1200" dirty="0" err="1"/>
                        <a:t>Kemudian</a:t>
                      </a:r>
                      <a:r>
                        <a:rPr lang="en-US" sz="1200" dirty="0"/>
                        <a:t> </a:t>
                      </a:r>
                      <a:r>
                        <a:rPr lang="en-US" sz="1200" dirty="0" err="1"/>
                        <a:t>mengimplementasikannya</a:t>
                      </a:r>
                      <a:r>
                        <a:rPr lang="en-US" sz="1200" dirty="0"/>
                        <a:t> </a:t>
                      </a:r>
                      <a:r>
                        <a:rPr lang="en-US" sz="1200" dirty="0" err="1"/>
                        <a:t>secara</a:t>
                      </a:r>
                      <a:r>
                        <a:rPr lang="en-US" sz="1200" dirty="0"/>
                        <a:t> </a:t>
                      </a:r>
                      <a:r>
                        <a:rPr lang="en-US" sz="1200" dirty="0" err="1"/>
                        <a:t>konsisten</a:t>
                      </a:r>
                      <a:r>
                        <a:rPr lang="en-US" sz="1200" dirty="0"/>
                        <a:t> </a:t>
                      </a:r>
                      <a:r>
                        <a:rPr lang="en-US" sz="1200" dirty="0" err="1"/>
                        <a:t>sesuai</a:t>
                      </a:r>
                      <a:r>
                        <a:rPr lang="en-US" sz="1200" dirty="0"/>
                        <a:t> yang </a:t>
                      </a:r>
                      <a:r>
                        <a:rPr lang="en-US" sz="1200" dirty="0" err="1"/>
                        <a:t>direncanakan</a:t>
                      </a:r>
                      <a:r>
                        <a:rPr lang="en-US" sz="1200" dirty="0"/>
                        <a:t>, dan </a:t>
                      </a:r>
                      <a:r>
                        <a:rPr lang="en-US" sz="1200" dirty="0" err="1"/>
                        <a:t>mengevaluasi</a:t>
                      </a:r>
                      <a:r>
                        <a:rPr lang="en-US" sz="1200" dirty="0"/>
                        <a:t> </a:t>
                      </a:r>
                      <a:r>
                        <a:rPr lang="en-US" sz="1200" dirty="0" err="1"/>
                        <a:t>secara</a:t>
                      </a:r>
                      <a:r>
                        <a:rPr lang="en-US" sz="1200" dirty="0"/>
                        <a:t> </a:t>
                      </a:r>
                      <a:r>
                        <a:rPr lang="en-US" sz="1200" dirty="0" err="1"/>
                        <a:t>sistematis</a:t>
                      </a:r>
                      <a:r>
                        <a:rPr lang="en-US" sz="1200" dirty="0"/>
                        <a:t>, </a:t>
                      </a:r>
                      <a:r>
                        <a:rPr lang="en-US" sz="1200" dirty="0" err="1"/>
                        <a:t>kreatif</a:t>
                      </a:r>
                      <a:r>
                        <a:rPr lang="en-US" sz="1200" dirty="0"/>
                        <a:t>, </a:t>
                      </a:r>
                      <a:r>
                        <a:rPr lang="en-US" sz="1200" dirty="0" err="1"/>
                        <a:t>inovatif</a:t>
                      </a:r>
                      <a:r>
                        <a:rPr lang="en-US" sz="1200" dirty="0"/>
                        <a:t>, dan </a:t>
                      </a:r>
                      <a:r>
                        <a:rPr lang="en-US" sz="1200" dirty="0" err="1"/>
                        <a:t>efektif</a:t>
                      </a:r>
                      <a:r>
                        <a:rPr lang="en-US" sz="1200" dirty="0"/>
                        <a:t> dan </a:t>
                      </a:r>
                      <a:r>
                        <a:rPr lang="en-US" sz="1200" dirty="0" err="1"/>
                        <a:t>berkesinambungan</a:t>
                      </a:r>
                      <a:r>
                        <a:rPr lang="en-US" sz="1200" dirty="0"/>
                        <a:t>.</a:t>
                      </a:r>
                    </a:p>
                    <a:p>
                      <a:pPr marL="457200" marR="0" lvl="0" indent="-304800" algn="l" rtl="0">
                        <a:lnSpc>
                          <a:spcPct val="100000"/>
                        </a:lnSpc>
                        <a:spcBef>
                          <a:spcPts val="0"/>
                        </a:spcBef>
                        <a:spcAft>
                          <a:spcPts val="0"/>
                        </a:spcAft>
                        <a:buClr>
                          <a:srgbClr val="000000"/>
                        </a:buClr>
                        <a:buSzPts val="1200"/>
                        <a:buFont typeface="Arial"/>
                        <a:buAutoNum type="arabicPeriod"/>
                      </a:pPr>
                      <a:r>
                        <a:rPr lang="en-US" sz="1200" dirty="0" err="1">
                          <a:solidFill>
                            <a:srgbClr val="000000"/>
                          </a:solidFill>
                        </a:rPr>
                        <a:t>Memberikan</a:t>
                      </a:r>
                      <a:r>
                        <a:rPr lang="en-US" sz="1200" dirty="0">
                          <a:solidFill>
                            <a:srgbClr val="000000"/>
                          </a:solidFill>
                        </a:rPr>
                        <a:t> </a:t>
                      </a:r>
                      <a:r>
                        <a:rPr lang="en-US" sz="1200" dirty="0" err="1">
                          <a:solidFill>
                            <a:srgbClr val="000000"/>
                          </a:solidFill>
                        </a:rPr>
                        <a:t>kesempatan</a:t>
                      </a:r>
                      <a:r>
                        <a:rPr lang="en-US" sz="1200" dirty="0">
                          <a:solidFill>
                            <a:srgbClr val="000000"/>
                          </a:solidFill>
                        </a:rPr>
                        <a:t> </a:t>
                      </a:r>
                      <a:r>
                        <a:rPr lang="en-US" sz="1200" dirty="0" err="1">
                          <a:solidFill>
                            <a:srgbClr val="000000"/>
                          </a:solidFill>
                        </a:rPr>
                        <a:t>kepada</a:t>
                      </a:r>
                      <a:r>
                        <a:rPr lang="en-US" sz="1200" dirty="0">
                          <a:solidFill>
                            <a:srgbClr val="000000"/>
                          </a:solidFill>
                        </a:rPr>
                        <a:t> guru-guru </a:t>
                      </a:r>
                      <a:r>
                        <a:rPr lang="en-US" sz="1200" dirty="0" err="1">
                          <a:solidFill>
                            <a:srgbClr val="000000"/>
                          </a:solidFill>
                        </a:rPr>
                        <a:t>untuk</a:t>
                      </a:r>
                      <a:r>
                        <a:rPr lang="en-US" sz="1200" dirty="0">
                          <a:solidFill>
                            <a:srgbClr val="000000"/>
                          </a:solidFill>
                        </a:rPr>
                        <a:t> </a:t>
                      </a:r>
                      <a:r>
                        <a:rPr lang="en-US" sz="1200" dirty="0" err="1">
                          <a:solidFill>
                            <a:srgbClr val="000000"/>
                          </a:solidFill>
                        </a:rPr>
                        <a:t>mengikuti</a:t>
                      </a:r>
                      <a:r>
                        <a:rPr lang="en-US" sz="1200" dirty="0">
                          <a:solidFill>
                            <a:srgbClr val="000000"/>
                          </a:solidFill>
                        </a:rPr>
                        <a:t> </a:t>
                      </a:r>
                      <a:r>
                        <a:rPr lang="en-US" sz="1200" dirty="0" err="1">
                          <a:solidFill>
                            <a:srgbClr val="000000"/>
                          </a:solidFill>
                        </a:rPr>
                        <a:t>kegiatan</a:t>
                      </a:r>
                      <a:r>
                        <a:rPr lang="en-US" sz="1200" dirty="0">
                          <a:solidFill>
                            <a:srgbClr val="000000"/>
                          </a:solidFill>
                        </a:rPr>
                        <a:t> </a:t>
                      </a:r>
                      <a:r>
                        <a:rPr lang="en-US" sz="1200" dirty="0" err="1">
                          <a:solidFill>
                            <a:srgbClr val="000000"/>
                          </a:solidFill>
                        </a:rPr>
                        <a:t>pelatihan</a:t>
                      </a:r>
                      <a:r>
                        <a:rPr lang="en-US" sz="1200" dirty="0">
                          <a:solidFill>
                            <a:srgbClr val="000000"/>
                          </a:solidFill>
                        </a:rPr>
                        <a:t>, KKG/MGMP, seminar, </a:t>
                      </a:r>
                      <a:r>
                        <a:rPr lang="en-US" sz="1200" dirty="0" err="1">
                          <a:solidFill>
                            <a:srgbClr val="000000"/>
                          </a:solidFill>
                        </a:rPr>
                        <a:t>pembelajaran</a:t>
                      </a:r>
                      <a:r>
                        <a:rPr lang="en-US" sz="1200" dirty="0">
                          <a:solidFill>
                            <a:srgbClr val="000000"/>
                          </a:solidFill>
                        </a:rPr>
                        <a:t> daring, </a:t>
                      </a:r>
                      <a:r>
                        <a:rPr lang="en-US" sz="1200" dirty="0" err="1">
                          <a:solidFill>
                            <a:srgbClr val="000000"/>
                          </a:solidFill>
                        </a:rPr>
                        <a:t>menuliskan</a:t>
                      </a:r>
                      <a:r>
                        <a:rPr lang="en-US" sz="1200" dirty="0">
                          <a:solidFill>
                            <a:srgbClr val="000000"/>
                          </a:solidFill>
                        </a:rPr>
                        <a:t> lesson study di </a:t>
                      </a:r>
                      <a:r>
                        <a:rPr lang="en-US" sz="1200" dirty="0" err="1">
                          <a:solidFill>
                            <a:srgbClr val="000000"/>
                          </a:solidFill>
                        </a:rPr>
                        <a:t>kelasnya</a:t>
                      </a:r>
                      <a:r>
                        <a:rPr lang="en-US" sz="1200" dirty="0">
                          <a:solidFill>
                            <a:srgbClr val="000000"/>
                          </a:solidFill>
                        </a:rPr>
                        <a:t>, </a:t>
                      </a:r>
                      <a:r>
                        <a:rPr lang="en-US" sz="1200" dirty="0" err="1">
                          <a:solidFill>
                            <a:srgbClr val="000000"/>
                          </a:solidFill>
                        </a:rPr>
                        <a:t>membagikan</a:t>
                      </a:r>
                      <a:r>
                        <a:rPr lang="en-US" sz="1200" dirty="0">
                          <a:solidFill>
                            <a:srgbClr val="000000"/>
                          </a:solidFill>
                        </a:rPr>
                        <a:t> </a:t>
                      </a:r>
                      <a:r>
                        <a:rPr lang="en-US" sz="1200" dirty="0" err="1">
                          <a:solidFill>
                            <a:srgbClr val="000000"/>
                          </a:solidFill>
                        </a:rPr>
                        <a:t>pengalaman</a:t>
                      </a:r>
                      <a:r>
                        <a:rPr lang="en-US" sz="1200" dirty="0">
                          <a:solidFill>
                            <a:srgbClr val="000000"/>
                          </a:solidFill>
                        </a:rPr>
                        <a:t> dan </a:t>
                      </a:r>
                      <a:r>
                        <a:rPr lang="en-US" sz="1200" dirty="0" err="1">
                          <a:solidFill>
                            <a:srgbClr val="000000"/>
                          </a:solidFill>
                        </a:rPr>
                        <a:t>praktik</a:t>
                      </a:r>
                      <a:r>
                        <a:rPr lang="en-US" sz="1200" dirty="0">
                          <a:solidFill>
                            <a:srgbClr val="000000"/>
                          </a:solidFill>
                        </a:rPr>
                        <a:t> </a:t>
                      </a:r>
                      <a:r>
                        <a:rPr lang="en-US" sz="1200" dirty="0" err="1">
                          <a:solidFill>
                            <a:srgbClr val="000000"/>
                          </a:solidFill>
                        </a:rPr>
                        <a:t>baik</a:t>
                      </a:r>
                      <a:r>
                        <a:rPr lang="en-US" sz="1200" dirty="0">
                          <a:solidFill>
                            <a:srgbClr val="000000"/>
                          </a:solidFill>
                        </a:rPr>
                        <a:t> </a:t>
                      </a:r>
                      <a:r>
                        <a:rPr lang="en-US" sz="1200" dirty="0" err="1">
                          <a:solidFill>
                            <a:srgbClr val="000000"/>
                          </a:solidFill>
                        </a:rPr>
                        <a:t>dalam</a:t>
                      </a:r>
                      <a:r>
                        <a:rPr lang="en-US" sz="1200" dirty="0">
                          <a:solidFill>
                            <a:srgbClr val="000000"/>
                          </a:solidFill>
                        </a:rPr>
                        <a:t> </a:t>
                      </a:r>
                      <a:r>
                        <a:rPr lang="en-US" sz="1200" dirty="0" err="1">
                          <a:solidFill>
                            <a:srgbClr val="000000"/>
                          </a:solidFill>
                        </a:rPr>
                        <a:t>mengajar</a:t>
                      </a:r>
                      <a:r>
                        <a:rPr lang="en-US" sz="1200" dirty="0">
                          <a:solidFill>
                            <a:srgbClr val="000000"/>
                          </a:solidFill>
                        </a:rPr>
                        <a:t> di </a:t>
                      </a:r>
                      <a:r>
                        <a:rPr lang="en-US" sz="1200" dirty="0" err="1">
                          <a:solidFill>
                            <a:srgbClr val="000000"/>
                          </a:solidFill>
                        </a:rPr>
                        <a:t>kelas</a:t>
                      </a:r>
                      <a:r>
                        <a:rPr lang="en-US" sz="1200" dirty="0">
                          <a:solidFill>
                            <a:srgbClr val="000000"/>
                          </a:solidFill>
                        </a:rPr>
                        <a:t>, </a:t>
                      </a:r>
                      <a:r>
                        <a:rPr lang="en-US" sz="1200" dirty="0" err="1">
                          <a:solidFill>
                            <a:srgbClr val="000000"/>
                          </a:solidFill>
                        </a:rPr>
                        <a:t>dll</a:t>
                      </a:r>
                      <a:r>
                        <a:rPr lang="en-US" sz="1200" dirty="0">
                          <a:solidFill>
                            <a:srgbClr val="000000"/>
                          </a:solidFill>
                        </a:rPr>
                        <a:t>. </a:t>
                      </a:r>
                    </a:p>
                    <a:p>
                      <a:pPr marL="457200" marR="0" lvl="0" indent="-304800" algn="l" rtl="0">
                        <a:lnSpc>
                          <a:spcPct val="100000"/>
                        </a:lnSpc>
                        <a:spcBef>
                          <a:spcPts val="0"/>
                        </a:spcBef>
                        <a:spcAft>
                          <a:spcPts val="0"/>
                        </a:spcAft>
                        <a:buClr>
                          <a:srgbClr val="000000"/>
                        </a:buClr>
                        <a:buSzPts val="1200"/>
                        <a:buFont typeface="Arial"/>
                        <a:buAutoNum type="arabicPeriod"/>
                      </a:pPr>
                      <a:r>
                        <a:rPr lang="en-US" sz="1200" dirty="0" err="1">
                          <a:solidFill>
                            <a:srgbClr val="000000"/>
                          </a:solidFill>
                        </a:rPr>
                        <a:t>Mengadakan</a:t>
                      </a:r>
                      <a:r>
                        <a:rPr lang="en-US" sz="1200" dirty="0">
                          <a:solidFill>
                            <a:srgbClr val="000000"/>
                          </a:solidFill>
                        </a:rPr>
                        <a:t> </a:t>
                      </a:r>
                      <a:r>
                        <a:rPr lang="en-US" sz="1200" dirty="0" err="1">
                          <a:solidFill>
                            <a:srgbClr val="000000"/>
                          </a:solidFill>
                        </a:rPr>
                        <a:t>sarpras</a:t>
                      </a:r>
                      <a:r>
                        <a:rPr lang="en-US" sz="1200" dirty="0">
                          <a:solidFill>
                            <a:srgbClr val="000000"/>
                          </a:solidFill>
                        </a:rPr>
                        <a:t> yang </a:t>
                      </a:r>
                      <a:r>
                        <a:rPr lang="en-US" sz="1200" dirty="0" err="1">
                          <a:solidFill>
                            <a:srgbClr val="000000"/>
                          </a:solidFill>
                        </a:rPr>
                        <a:t>mendukung</a:t>
                      </a:r>
                      <a:r>
                        <a:rPr lang="en-US" sz="1200" dirty="0">
                          <a:solidFill>
                            <a:srgbClr val="000000"/>
                          </a:solidFill>
                        </a:rPr>
                        <a:t> proses </a:t>
                      </a:r>
                      <a:r>
                        <a:rPr lang="en-US" sz="1200" dirty="0" err="1">
                          <a:solidFill>
                            <a:srgbClr val="000000"/>
                          </a:solidFill>
                        </a:rPr>
                        <a:t>pembelajaran</a:t>
                      </a:r>
                      <a:r>
                        <a:rPr lang="en-US" sz="1200" dirty="0">
                          <a:solidFill>
                            <a:srgbClr val="000000"/>
                          </a:solidFill>
                        </a:rPr>
                        <a:t>, </a:t>
                      </a:r>
                      <a:r>
                        <a:rPr lang="en-US" sz="1200" dirty="0" err="1">
                          <a:solidFill>
                            <a:srgbClr val="000000"/>
                          </a:solidFill>
                        </a:rPr>
                        <a:t>mendorong</a:t>
                      </a:r>
                      <a:r>
                        <a:rPr lang="en-US" sz="1200" dirty="0">
                          <a:solidFill>
                            <a:srgbClr val="000000"/>
                          </a:solidFill>
                        </a:rPr>
                        <a:t> guru-guru </a:t>
                      </a:r>
                      <a:r>
                        <a:rPr lang="en-US" sz="1200" dirty="0" err="1">
                          <a:solidFill>
                            <a:srgbClr val="000000"/>
                          </a:solidFill>
                        </a:rPr>
                        <a:t>untuk</a:t>
                      </a:r>
                      <a:r>
                        <a:rPr lang="en-US" sz="1200" dirty="0">
                          <a:solidFill>
                            <a:srgbClr val="000000"/>
                          </a:solidFill>
                        </a:rPr>
                        <a:t> </a:t>
                      </a:r>
                      <a:r>
                        <a:rPr lang="en-US" sz="1200" dirty="0" err="1">
                          <a:solidFill>
                            <a:srgbClr val="000000"/>
                          </a:solidFill>
                        </a:rPr>
                        <a:t>menggunakan</a:t>
                      </a:r>
                      <a:r>
                        <a:rPr lang="en-US" sz="1200" dirty="0">
                          <a:solidFill>
                            <a:srgbClr val="000000"/>
                          </a:solidFill>
                        </a:rPr>
                        <a:t> </a:t>
                      </a:r>
                      <a:r>
                        <a:rPr lang="en-US" sz="1200" dirty="0" err="1">
                          <a:solidFill>
                            <a:srgbClr val="000000"/>
                          </a:solidFill>
                        </a:rPr>
                        <a:t>sarpras</a:t>
                      </a:r>
                      <a:r>
                        <a:rPr lang="en-US" sz="1200" dirty="0">
                          <a:solidFill>
                            <a:srgbClr val="000000"/>
                          </a:solidFill>
                        </a:rPr>
                        <a:t> yang </a:t>
                      </a:r>
                      <a:r>
                        <a:rPr lang="en-US" sz="1200" dirty="0" err="1">
                          <a:solidFill>
                            <a:srgbClr val="000000"/>
                          </a:solidFill>
                        </a:rPr>
                        <a:t>ada</a:t>
                      </a:r>
                      <a:r>
                        <a:rPr lang="en-US" sz="1200" dirty="0">
                          <a:solidFill>
                            <a:srgbClr val="000000"/>
                          </a:solidFill>
                        </a:rPr>
                        <a:t> </a:t>
                      </a:r>
                      <a:r>
                        <a:rPr lang="en-US" sz="1200" dirty="0" err="1">
                          <a:solidFill>
                            <a:srgbClr val="000000"/>
                          </a:solidFill>
                        </a:rPr>
                        <a:t>dalam</a:t>
                      </a:r>
                      <a:r>
                        <a:rPr lang="en-US" sz="1200" dirty="0">
                          <a:solidFill>
                            <a:srgbClr val="000000"/>
                          </a:solidFill>
                        </a:rPr>
                        <a:t> </a:t>
                      </a:r>
                      <a:r>
                        <a:rPr lang="en-US" sz="1200" dirty="0" err="1">
                          <a:solidFill>
                            <a:srgbClr val="000000"/>
                          </a:solidFill>
                        </a:rPr>
                        <a:t>pembelajaran</a:t>
                      </a:r>
                      <a:r>
                        <a:rPr lang="en-US" sz="1200" dirty="0">
                          <a:solidFill>
                            <a:srgbClr val="000000"/>
                          </a:solidFill>
                        </a:rPr>
                        <a:t>, dan </a:t>
                      </a:r>
                      <a:r>
                        <a:rPr lang="en-US" sz="1200" dirty="0" err="1">
                          <a:solidFill>
                            <a:srgbClr val="000000"/>
                          </a:solidFill>
                        </a:rPr>
                        <a:t>mengembangkan</a:t>
                      </a:r>
                      <a:r>
                        <a:rPr lang="en-US" sz="1200" dirty="0">
                          <a:solidFill>
                            <a:srgbClr val="000000"/>
                          </a:solidFill>
                        </a:rPr>
                        <a:t> </a:t>
                      </a:r>
                      <a:r>
                        <a:rPr lang="en-US" sz="1200" dirty="0" err="1">
                          <a:solidFill>
                            <a:srgbClr val="000000"/>
                          </a:solidFill>
                        </a:rPr>
                        <a:t>administrasi</a:t>
                      </a:r>
                      <a:r>
                        <a:rPr lang="en-US" sz="1200" dirty="0">
                          <a:solidFill>
                            <a:srgbClr val="000000"/>
                          </a:solidFill>
                        </a:rPr>
                        <a:t> </a:t>
                      </a:r>
                      <a:r>
                        <a:rPr lang="en-US" sz="1200" dirty="0" err="1">
                          <a:solidFill>
                            <a:srgbClr val="000000"/>
                          </a:solidFill>
                        </a:rPr>
                        <a:t>pengelolaan</a:t>
                      </a:r>
                      <a:r>
                        <a:rPr lang="en-US" sz="1200" dirty="0">
                          <a:solidFill>
                            <a:srgbClr val="000000"/>
                          </a:solidFill>
                        </a:rPr>
                        <a:t> </a:t>
                      </a:r>
                      <a:r>
                        <a:rPr lang="en-US" sz="1200" dirty="0" err="1">
                          <a:solidFill>
                            <a:srgbClr val="000000"/>
                          </a:solidFill>
                        </a:rPr>
                        <a:t>sarpras</a:t>
                      </a:r>
                      <a:r>
                        <a:rPr lang="en-US" sz="1200" dirty="0">
                          <a:solidFill>
                            <a:srgbClr val="000000"/>
                          </a:solidFill>
                        </a:rPr>
                        <a:t> </a:t>
                      </a:r>
                      <a:r>
                        <a:rPr lang="en-US" sz="1200" dirty="0" err="1">
                          <a:solidFill>
                            <a:srgbClr val="000000"/>
                          </a:solidFill>
                        </a:rPr>
                        <a:t>dengan</a:t>
                      </a:r>
                      <a:r>
                        <a:rPr lang="en-US" sz="1200" dirty="0">
                          <a:solidFill>
                            <a:srgbClr val="000000"/>
                          </a:solidFill>
                        </a:rPr>
                        <a:t> </a:t>
                      </a:r>
                      <a:r>
                        <a:rPr lang="en-US" sz="1200" dirty="0" err="1">
                          <a:solidFill>
                            <a:srgbClr val="000000"/>
                          </a:solidFill>
                        </a:rPr>
                        <a:t>teratur</a:t>
                      </a:r>
                      <a:r>
                        <a:rPr lang="en-US" sz="1200" dirty="0">
                          <a:solidFill>
                            <a:srgbClr val="000000"/>
                          </a:solidFill>
                        </a:rPr>
                        <a:t> dan </a:t>
                      </a:r>
                      <a:r>
                        <a:rPr lang="en-US" sz="1200" dirty="0" err="1">
                          <a:solidFill>
                            <a:srgbClr val="000000"/>
                          </a:solidFill>
                        </a:rPr>
                        <a:t>rapih</a:t>
                      </a:r>
                      <a:r>
                        <a:rPr lang="en-US" sz="1200" dirty="0">
                          <a:solidFill>
                            <a:srgbClr val="000000"/>
                          </a:solidFill>
                        </a:rPr>
                        <a:t>.  </a:t>
                      </a:r>
                      <a:endParaRPr sz="1200" dirty="0">
                        <a:solidFill>
                          <a:srgbClr val="000000"/>
                        </a:solidFill>
                      </a:endParaRPr>
                    </a:p>
                    <a:p>
                      <a:pPr marL="457200" marR="0" lvl="0" indent="-304800" algn="l" rtl="0">
                        <a:lnSpc>
                          <a:spcPct val="100000"/>
                        </a:lnSpc>
                        <a:spcBef>
                          <a:spcPts val="0"/>
                        </a:spcBef>
                        <a:spcAft>
                          <a:spcPts val="0"/>
                        </a:spcAft>
                        <a:buClr>
                          <a:srgbClr val="000000"/>
                        </a:buClr>
                        <a:buSzPts val="1200"/>
                        <a:buAutoNum type="arabicPeriod"/>
                      </a:pPr>
                      <a:r>
                        <a:rPr lang="en-US" sz="1200" dirty="0" err="1">
                          <a:solidFill>
                            <a:srgbClr val="000000"/>
                          </a:solidFill>
                        </a:rPr>
                        <a:t>Mengadakan</a:t>
                      </a:r>
                      <a:r>
                        <a:rPr lang="en-US" sz="1200" dirty="0">
                          <a:solidFill>
                            <a:srgbClr val="000000"/>
                          </a:solidFill>
                        </a:rPr>
                        <a:t> </a:t>
                      </a:r>
                      <a:r>
                        <a:rPr lang="en-US" sz="1200" dirty="0" err="1">
                          <a:solidFill>
                            <a:srgbClr val="000000"/>
                          </a:solidFill>
                        </a:rPr>
                        <a:t>pelayanan</a:t>
                      </a:r>
                      <a:r>
                        <a:rPr lang="en-US" sz="1200" dirty="0">
                          <a:solidFill>
                            <a:srgbClr val="000000"/>
                          </a:solidFill>
                        </a:rPr>
                        <a:t> </a:t>
                      </a:r>
                      <a:r>
                        <a:rPr lang="en-US" sz="1200" dirty="0" err="1">
                          <a:solidFill>
                            <a:srgbClr val="000000"/>
                          </a:solidFill>
                        </a:rPr>
                        <a:t>bimbingan</a:t>
                      </a:r>
                      <a:r>
                        <a:rPr lang="en-US" sz="1200" dirty="0">
                          <a:solidFill>
                            <a:srgbClr val="000000"/>
                          </a:solidFill>
                        </a:rPr>
                        <a:t> dan </a:t>
                      </a:r>
                      <a:r>
                        <a:rPr lang="en-US" sz="1200" dirty="0" err="1">
                          <a:solidFill>
                            <a:srgbClr val="000000"/>
                          </a:solidFill>
                        </a:rPr>
                        <a:t>konseling</a:t>
                      </a:r>
                      <a:r>
                        <a:rPr lang="en-US" sz="1200" dirty="0">
                          <a:solidFill>
                            <a:srgbClr val="000000"/>
                          </a:solidFill>
                        </a:rPr>
                        <a:t> </a:t>
                      </a:r>
                      <a:r>
                        <a:rPr lang="en-US" sz="1200" dirty="0" err="1">
                          <a:solidFill>
                            <a:srgbClr val="000000"/>
                          </a:solidFill>
                        </a:rPr>
                        <a:t>dalam</a:t>
                      </a:r>
                      <a:r>
                        <a:rPr lang="en-US" sz="1200" dirty="0">
                          <a:solidFill>
                            <a:srgbClr val="000000"/>
                          </a:solidFill>
                        </a:rPr>
                        <a:t> </a:t>
                      </a:r>
                      <a:r>
                        <a:rPr lang="en-US" sz="1200" dirty="0" err="1">
                          <a:solidFill>
                            <a:srgbClr val="000000"/>
                          </a:solidFill>
                        </a:rPr>
                        <a:t>bidang</a:t>
                      </a:r>
                      <a:r>
                        <a:rPr lang="en-US" sz="1200" dirty="0">
                          <a:solidFill>
                            <a:srgbClr val="000000"/>
                          </a:solidFill>
                        </a:rPr>
                        <a:t> </a:t>
                      </a:r>
                      <a:r>
                        <a:rPr lang="en-US" sz="1200" dirty="0" err="1">
                          <a:solidFill>
                            <a:srgbClr val="000000"/>
                          </a:solidFill>
                        </a:rPr>
                        <a:t>pribadi</a:t>
                      </a:r>
                      <a:r>
                        <a:rPr lang="en-US" sz="1200" dirty="0">
                          <a:solidFill>
                            <a:srgbClr val="000000"/>
                          </a:solidFill>
                        </a:rPr>
                        <a:t>, social, </a:t>
                      </a:r>
                      <a:r>
                        <a:rPr lang="en-US" sz="1200" dirty="0" err="1">
                          <a:solidFill>
                            <a:srgbClr val="000000"/>
                          </a:solidFill>
                        </a:rPr>
                        <a:t>akademik</a:t>
                      </a:r>
                      <a:r>
                        <a:rPr lang="en-US" sz="1200" dirty="0">
                          <a:solidFill>
                            <a:srgbClr val="000000"/>
                          </a:solidFill>
                        </a:rPr>
                        <a:t>, </a:t>
                      </a:r>
                      <a:r>
                        <a:rPr lang="en-US" sz="1200" dirty="0" err="1">
                          <a:solidFill>
                            <a:srgbClr val="000000"/>
                          </a:solidFill>
                        </a:rPr>
                        <a:t>pendidikan</a:t>
                      </a:r>
                      <a:r>
                        <a:rPr lang="en-US" sz="1200" dirty="0">
                          <a:solidFill>
                            <a:srgbClr val="000000"/>
                          </a:solidFill>
                        </a:rPr>
                        <a:t> </a:t>
                      </a:r>
                      <a:r>
                        <a:rPr lang="en-US" sz="1200" dirty="0" err="1">
                          <a:solidFill>
                            <a:srgbClr val="000000"/>
                          </a:solidFill>
                        </a:rPr>
                        <a:t>lanjut</a:t>
                      </a:r>
                      <a:r>
                        <a:rPr lang="en-US" sz="1200" dirty="0">
                          <a:solidFill>
                            <a:srgbClr val="000000"/>
                          </a:solidFill>
                        </a:rPr>
                        <a:t>, dan </a:t>
                      </a:r>
                      <a:r>
                        <a:rPr lang="en-US" sz="1200" dirty="0" err="1">
                          <a:solidFill>
                            <a:srgbClr val="000000"/>
                          </a:solidFill>
                        </a:rPr>
                        <a:t>karier</a:t>
                      </a:r>
                      <a:r>
                        <a:rPr lang="en-US" sz="1200" dirty="0">
                          <a:solidFill>
                            <a:srgbClr val="000000"/>
                          </a:solidFill>
                        </a:rPr>
                        <a:t> agar </a:t>
                      </a:r>
                      <a:r>
                        <a:rPr lang="en-US" sz="1200" dirty="0" err="1">
                          <a:solidFill>
                            <a:srgbClr val="000000"/>
                          </a:solidFill>
                        </a:rPr>
                        <a:t>siswa-siswa</a:t>
                      </a:r>
                      <a:r>
                        <a:rPr lang="en-US" sz="1200" dirty="0">
                          <a:solidFill>
                            <a:srgbClr val="000000"/>
                          </a:solidFill>
                        </a:rPr>
                        <a:t> yang </a:t>
                      </a:r>
                      <a:r>
                        <a:rPr lang="en-US" sz="1200" dirty="0" err="1">
                          <a:solidFill>
                            <a:srgbClr val="000000"/>
                          </a:solidFill>
                        </a:rPr>
                        <a:t>memiliki</a:t>
                      </a:r>
                      <a:r>
                        <a:rPr lang="en-US" sz="1200" dirty="0">
                          <a:solidFill>
                            <a:srgbClr val="000000"/>
                          </a:solidFill>
                        </a:rPr>
                        <a:t> </a:t>
                      </a:r>
                      <a:r>
                        <a:rPr lang="en-US" sz="1200" dirty="0" err="1">
                          <a:solidFill>
                            <a:srgbClr val="000000"/>
                          </a:solidFill>
                        </a:rPr>
                        <a:t>karakter</a:t>
                      </a:r>
                      <a:r>
                        <a:rPr lang="en-US" sz="1200" dirty="0">
                          <a:solidFill>
                            <a:srgbClr val="000000"/>
                          </a:solidFill>
                        </a:rPr>
                        <a:t> </a:t>
                      </a:r>
                      <a:r>
                        <a:rPr lang="en-US" sz="1200" dirty="0" err="1">
                          <a:solidFill>
                            <a:srgbClr val="000000"/>
                          </a:solidFill>
                        </a:rPr>
                        <a:t>bermasalah</a:t>
                      </a:r>
                      <a:r>
                        <a:rPr lang="en-US" sz="1200" dirty="0">
                          <a:solidFill>
                            <a:srgbClr val="000000"/>
                          </a:solidFill>
                        </a:rPr>
                        <a:t> </a:t>
                      </a:r>
                      <a:r>
                        <a:rPr lang="en-US" sz="1200" dirty="0" err="1">
                          <a:solidFill>
                            <a:srgbClr val="000000"/>
                          </a:solidFill>
                        </a:rPr>
                        <a:t>dapat</a:t>
                      </a:r>
                      <a:r>
                        <a:rPr lang="en-US" sz="1200" dirty="0">
                          <a:solidFill>
                            <a:srgbClr val="000000"/>
                          </a:solidFill>
                        </a:rPr>
                        <a:t> </a:t>
                      </a:r>
                      <a:r>
                        <a:rPr lang="en-US" sz="1200" dirty="0" err="1">
                          <a:solidFill>
                            <a:srgbClr val="000000"/>
                          </a:solidFill>
                        </a:rPr>
                        <a:t>segera</a:t>
                      </a:r>
                      <a:r>
                        <a:rPr lang="en-US" sz="1200" dirty="0">
                          <a:solidFill>
                            <a:srgbClr val="000000"/>
                          </a:solidFill>
                        </a:rPr>
                        <a:t> </a:t>
                      </a:r>
                      <a:r>
                        <a:rPr lang="en-US" sz="1200" dirty="0" err="1">
                          <a:solidFill>
                            <a:srgbClr val="000000"/>
                          </a:solidFill>
                        </a:rPr>
                        <a:t>diperbaiki</a:t>
                      </a:r>
                      <a:r>
                        <a:rPr lang="en-US" sz="1200" dirty="0">
                          <a:solidFill>
                            <a:srgbClr val="000000"/>
                          </a:solidFill>
                        </a:rPr>
                        <a:t>, </a:t>
                      </a:r>
                      <a:r>
                        <a:rPr lang="en-US" sz="1200" dirty="0" err="1">
                          <a:solidFill>
                            <a:srgbClr val="000000"/>
                          </a:solidFill>
                        </a:rPr>
                        <a:t>bahkan</a:t>
                      </a:r>
                      <a:r>
                        <a:rPr lang="en-US" sz="1200" dirty="0">
                          <a:solidFill>
                            <a:srgbClr val="000000"/>
                          </a:solidFill>
                        </a:rPr>
                        <a:t> </a:t>
                      </a:r>
                      <a:r>
                        <a:rPr lang="en-US" sz="1200" dirty="0" err="1">
                          <a:solidFill>
                            <a:srgbClr val="000000"/>
                          </a:solidFill>
                        </a:rPr>
                        <a:t>dikembangkan</a:t>
                      </a:r>
                      <a:r>
                        <a:rPr lang="en-US" sz="1200" dirty="0">
                          <a:solidFill>
                            <a:srgbClr val="000000"/>
                          </a:solidFill>
                        </a:rPr>
                        <a:t> </a:t>
                      </a:r>
                      <a:r>
                        <a:rPr lang="en-US" sz="1200" dirty="0" err="1">
                          <a:solidFill>
                            <a:srgbClr val="000000"/>
                          </a:solidFill>
                        </a:rPr>
                        <a:t>hal</a:t>
                      </a:r>
                      <a:r>
                        <a:rPr lang="en-US" sz="1200" dirty="0">
                          <a:solidFill>
                            <a:srgbClr val="000000"/>
                          </a:solidFill>
                        </a:rPr>
                        <a:t> </a:t>
                      </a:r>
                      <a:r>
                        <a:rPr lang="en-US" sz="1200" dirty="0" err="1">
                          <a:solidFill>
                            <a:srgbClr val="000000"/>
                          </a:solidFill>
                        </a:rPr>
                        <a:t>positif</a:t>
                      </a:r>
                      <a:r>
                        <a:rPr lang="en-US" sz="1200" dirty="0">
                          <a:solidFill>
                            <a:srgbClr val="000000"/>
                          </a:solidFill>
                        </a:rPr>
                        <a:t> </a:t>
                      </a:r>
                      <a:r>
                        <a:rPr lang="en-US" sz="1200" dirty="0" err="1">
                          <a:solidFill>
                            <a:srgbClr val="000000"/>
                          </a:solidFill>
                        </a:rPr>
                        <a:t>dari</a:t>
                      </a:r>
                      <a:r>
                        <a:rPr lang="en-US" sz="1200" dirty="0">
                          <a:solidFill>
                            <a:srgbClr val="000000"/>
                          </a:solidFill>
                        </a:rPr>
                        <a:t> </a:t>
                      </a:r>
                      <a:r>
                        <a:rPr lang="en-US" sz="1200" dirty="0" err="1">
                          <a:solidFill>
                            <a:srgbClr val="000000"/>
                          </a:solidFill>
                        </a:rPr>
                        <a:t>diri</a:t>
                      </a:r>
                      <a:r>
                        <a:rPr lang="en-US" sz="1200" dirty="0">
                          <a:solidFill>
                            <a:srgbClr val="000000"/>
                          </a:solidFill>
                        </a:rPr>
                        <a:t> </a:t>
                      </a:r>
                      <a:r>
                        <a:rPr lang="en-US" sz="1200" dirty="0" err="1">
                          <a:solidFill>
                            <a:srgbClr val="000000"/>
                          </a:solidFill>
                        </a:rPr>
                        <a:t>siswa</a:t>
                      </a:r>
                      <a:r>
                        <a:rPr lang="en-US" sz="1200" dirty="0">
                          <a:solidFill>
                            <a:srgbClr val="000000"/>
                          </a:solidFill>
                        </a:rPr>
                        <a:t>, dan </a:t>
                      </a:r>
                      <a:r>
                        <a:rPr lang="en-US" sz="1200" dirty="0" err="1">
                          <a:solidFill>
                            <a:srgbClr val="000000"/>
                          </a:solidFill>
                        </a:rPr>
                        <a:t>siswa</a:t>
                      </a:r>
                      <a:r>
                        <a:rPr lang="en-US" sz="1200" dirty="0">
                          <a:solidFill>
                            <a:srgbClr val="000000"/>
                          </a:solidFill>
                        </a:rPr>
                        <a:t> juga </a:t>
                      </a:r>
                      <a:r>
                        <a:rPr lang="en-US" sz="1200" dirty="0" err="1">
                          <a:solidFill>
                            <a:srgbClr val="000000"/>
                          </a:solidFill>
                        </a:rPr>
                        <a:t>dibina</a:t>
                      </a:r>
                      <a:r>
                        <a:rPr lang="en-US" sz="1200" dirty="0">
                          <a:solidFill>
                            <a:srgbClr val="000000"/>
                          </a:solidFill>
                        </a:rPr>
                        <a:t> </a:t>
                      </a:r>
                      <a:r>
                        <a:rPr lang="en-US" sz="1200" dirty="0" err="1">
                          <a:solidFill>
                            <a:srgbClr val="000000"/>
                          </a:solidFill>
                        </a:rPr>
                        <a:t>untuk</a:t>
                      </a:r>
                      <a:r>
                        <a:rPr lang="en-US" sz="1200" dirty="0">
                          <a:solidFill>
                            <a:srgbClr val="000000"/>
                          </a:solidFill>
                        </a:rPr>
                        <a:t> </a:t>
                      </a:r>
                      <a:r>
                        <a:rPr lang="en-US" sz="1200" dirty="0" err="1">
                          <a:solidFill>
                            <a:srgbClr val="000000"/>
                          </a:solidFill>
                        </a:rPr>
                        <a:t>menentukan</a:t>
                      </a:r>
                      <a:r>
                        <a:rPr lang="en-US" sz="1200" dirty="0">
                          <a:solidFill>
                            <a:srgbClr val="000000"/>
                          </a:solidFill>
                        </a:rPr>
                        <a:t> </a:t>
                      </a:r>
                      <a:r>
                        <a:rPr lang="en-US" sz="1200" dirty="0" err="1">
                          <a:solidFill>
                            <a:srgbClr val="000000"/>
                          </a:solidFill>
                        </a:rPr>
                        <a:t>jurusannya</a:t>
                      </a:r>
                      <a:r>
                        <a:rPr lang="en-US" sz="1200" dirty="0">
                          <a:solidFill>
                            <a:srgbClr val="000000"/>
                          </a:solidFill>
                        </a:rPr>
                        <a:t> di SMA/MA, </a:t>
                      </a:r>
                      <a:r>
                        <a:rPr lang="en-US" sz="1200" dirty="0" err="1">
                          <a:solidFill>
                            <a:srgbClr val="000000"/>
                          </a:solidFill>
                        </a:rPr>
                        <a:t>bahkan</a:t>
                      </a:r>
                      <a:r>
                        <a:rPr lang="en-US" sz="1200" dirty="0">
                          <a:solidFill>
                            <a:srgbClr val="000000"/>
                          </a:solidFill>
                        </a:rPr>
                        <a:t> di </a:t>
                      </a:r>
                      <a:r>
                        <a:rPr lang="en-US" sz="1200" dirty="0" err="1">
                          <a:solidFill>
                            <a:srgbClr val="000000"/>
                          </a:solidFill>
                        </a:rPr>
                        <a:t>kemudian</a:t>
                      </a:r>
                      <a:r>
                        <a:rPr lang="en-US" sz="1200" dirty="0">
                          <a:solidFill>
                            <a:srgbClr val="000000"/>
                          </a:solidFill>
                        </a:rPr>
                        <a:t> </a:t>
                      </a:r>
                      <a:r>
                        <a:rPr lang="en-US" sz="1200" dirty="0" err="1">
                          <a:solidFill>
                            <a:srgbClr val="000000"/>
                          </a:solidFill>
                        </a:rPr>
                        <a:t>hari</a:t>
                      </a:r>
                      <a:r>
                        <a:rPr lang="en-US" sz="1200" dirty="0">
                          <a:solidFill>
                            <a:srgbClr val="000000"/>
                          </a:solidFill>
                        </a:rPr>
                        <a:t> di </a:t>
                      </a:r>
                      <a:r>
                        <a:rPr lang="en-US" sz="1200" dirty="0" err="1">
                          <a:solidFill>
                            <a:srgbClr val="000000"/>
                          </a:solidFill>
                        </a:rPr>
                        <a:t>jenjang</a:t>
                      </a:r>
                      <a:r>
                        <a:rPr lang="en-US" sz="1200" dirty="0">
                          <a:solidFill>
                            <a:srgbClr val="000000"/>
                          </a:solidFill>
                        </a:rPr>
                        <a:t> yang </a:t>
                      </a:r>
                      <a:r>
                        <a:rPr lang="en-US" sz="1200" dirty="0" err="1">
                          <a:solidFill>
                            <a:srgbClr val="000000"/>
                          </a:solidFill>
                        </a:rPr>
                        <a:t>lebih</a:t>
                      </a:r>
                      <a:r>
                        <a:rPr lang="en-US" sz="1200" dirty="0">
                          <a:solidFill>
                            <a:srgbClr val="000000"/>
                          </a:solidFill>
                        </a:rPr>
                        <a:t> </a:t>
                      </a:r>
                      <a:r>
                        <a:rPr lang="en-US" sz="1200" dirty="0" err="1">
                          <a:solidFill>
                            <a:srgbClr val="000000"/>
                          </a:solidFill>
                        </a:rPr>
                        <a:t>tinggi</a:t>
                      </a:r>
                      <a:r>
                        <a:rPr lang="en-US" sz="1200" dirty="0">
                          <a:solidFill>
                            <a:srgbClr val="000000"/>
                          </a:solidFill>
                        </a:rPr>
                        <a:t>.  </a:t>
                      </a:r>
                      <a:endParaRPr sz="1200" dirty="0">
                        <a:solidFill>
                          <a:srgbClr val="000000"/>
                        </a:solidFill>
                      </a:endParaRPr>
                    </a:p>
                  </a:txBody>
                  <a:tcPr marL="7625" marR="7625" marT="7625"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93587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57"/>
          <p:cNvPicPr preferRelativeResize="0"/>
          <p:nvPr/>
        </p:nvPicPr>
        <p:blipFill rotWithShape="1">
          <a:blip r:embed="rId3">
            <a:alphaModFix/>
          </a:blip>
          <a:srcRect b="74630"/>
          <a:stretch/>
        </p:blipFill>
        <p:spPr>
          <a:xfrm>
            <a:off x="0" y="987973"/>
            <a:ext cx="12192001" cy="874603"/>
          </a:xfrm>
          <a:prstGeom prst="rect">
            <a:avLst/>
          </a:prstGeom>
          <a:noFill/>
          <a:ln>
            <a:noFill/>
          </a:ln>
        </p:spPr>
      </p:pic>
      <p:graphicFrame>
        <p:nvGraphicFramePr>
          <p:cNvPr id="780" name="Google Shape;780;p57"/>
          <p:cNvGraphicFramePr/>
          <p:nvPr>
            <p:extLst>
              <p:ext uri="{D42A27DB-BD31-4B8C-83A1-F6EECF244321}">
                <p14:modId xmlns:p14="http://schemas.microsoft.com/office/powerpoint/2010/main" val="3204883818"/>
              </p:ext>
            </p:extLst>
          </p:nvPr>
        </p:nvGraphicFramePr>
        <p:xfrm>
          <a:off x="84081" y="1862576"/>
          <a:ext cx="11887200" cy="4833934"/>
        </p:xfrm>
        <a:graphic>
          <a:graphicData uri="http://schemas.openxmlformats.org/drawingml/2006/table">
            <a:tbl>
              <a:tblPr firstRow="1" bandRow="1">
                <a:noFill/>
                <a:tableStyleId>{9B9B1C01-E3DD-44C6-B815-87C48FDC1E2B}</a:tableStyleId>
              </a:tblPr>
              <a:tblGrid>
                <a:gridCol w="1105622">
                  <a:extLst>
                    <a:ext uri="{9D8B030D-6E8A-4147-A177-3AD203B41FA5}">
                      <a16:colId xmlns:a16="http://schemas.microsoft.com/office/drawing/2014/main" val="20000"/>
                    </a:ext>
                  </a:extLst>
                </a:gridCol>
                <a:gridCol w="10781578">
                  <a:extLst>
                    <a:ext uri="{9D8B030D-6E8A-4147-A177-3AD203B41FA5}">
                      <a16:colId xmlns:a16="http://schemas.microsoft.com/office/drawing/2014/main" val="20001"/>
                    </a:ext>
                  </a:extLst>
                </a:gridCol>
              </a:tblGrid>
              <a:tr h="3398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Komponen</a:t>
                      </a:r>
                      <a:endParaRPr sz="1600" b="0" i="0" u="none" strike="noStrike" cap="none">
                        <a:latin typeface="Arial"/>
                        <a:ea typeface="Arial"/>
                        <a:cs typeface="Arial"/>
                        <a:sym typeface="Arial"/>
                      </a:endParaRPr>
                    </a:p>
                  </a:txBody>
                  <a:tcPr marL="6125" marR="6125" marT="6125" marB="0" anchor="ctr"/>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MANAJEMEN SEKOLAH</a:t>
                      </a:r>
                      <a:endParaRPr sz="1600" b="0" i="0" u="none" strike="noStrike" cap="none">
                        <a:latin typeface="Arial"/>
                        <a:ea typeface="Arial"/>
                        <a:cs typeface="Arial"/>
                        <a:sym typeface="Arial"/>
                      </a:endParaRPr>
                    </a:p>
                  </a:txBody>
                  <a:tcPr marL="73475" marR="73475" marT="36725" marB="36725"/>
                </a:tc>
                <a:extLst>
                  <a:ext uri="{0D108BD9-81ED-4DB2-BD59-A6C34878D82A}">
                    <a16:rowId xmlns:a16="http://schemas.microsoft.com/office/drawing/2014/main" val="10000"/>
                  </a:ext>
                </a:extLst>
              </a:tr>
              <a:tr h="432619">
                <a:tc>
                  <a:txBody>
                    <a:bodyPr/>
                    <a:lstStyle/>
                    <a:p>
                      <a:pPr marL="0" marR="0" lvl="0" indent="0" algn="l" rtl="0">
                        <a:lnSpc>
                          <a:spcPct val="100000"/>
                        </a:lnSpc>
                        <a:spcBef>
                          <a:spcPts val="0"/>
                        </a:spcBef>
                        <a:spcAft>
                          <a:spcPts val="0"/>
                        </a:spcAft>
                        <a:buNone/>
                      </a:pPr>
                      <a:r>
                        <a:rPr lang="en-US" sz="1200" b="0" i="0" u="none" strike="noStrike" cap="none" dirty="0" err="1">
                          <a:latin typeface="Arial"/>
                          <a:ea typeface="Arial"/>
                          <a:cs typeface="Arial"/>
                          <a:sym typeface="Arial"/>
                        </a:rPr>
                        <a:t>Analisis</a:t>
                      </a:r>
                      <a:r>
                        <a:rPr lang="en-US" sz="1200" b="0" i="0" u="none" strike="noStrike" cap="none" dirty="0">
                          <a:latin typeface="Arial"/>
                          <a:ea typeface="Arial"/>
                          <a:cs typeface="Arial"/>
                          <a:sym typeface="Arial"/>
                        </a:rPr>
                        <a:t> </a:t>
                      </a:r>
                      <a:r>
                        <a:rPr lang="en-US" sz="1200" b="0" i="0" u="none" strike="noStrike" cap="none" dirty="0" err="1">
                          <a:latin typeface="Arial"/>
                          <a:ea typeface="Arial"/>
                          <a:cs typeface="Arial"/>
                          <a:sym typeface="Arial"/>
                        </a:rPr>
                        <a:t>Menyilang</a:t>
                      </a:r>
                      <a:endParaRPr lang="en-US" sz="1200" b="0" i="0" u="none" strike="noStrike" cap="none" dirty="0">
                        <a:latin typeface="Arial"/>
                        <a:ea typeface="Arial"/>
                        <a:cs typeface="Arial"/>
                        <a:sym typeface="Arial"/>
                      </a:endParaRPr>
                    </a:p>
                  </a:txBody>
                  <a:tcPr marL="6125" marR="6125" marT="61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000" b="0" i="0" u="none" strike="noStrike" cap="none">
                          <a:latin typeface="Arial"/>
                          <a:ea typeface="Arial"/>
                          <a:cs typeface="Arial"/>
                          <a:sym typeface="Arial"/>
                        </a:rPr>
                        <a:t>Hampir semua butir pada komponen manajemen sekolah memiliki nilai yang rendah, hal ini diduga berkorelasi dengan komponen-komponen lain yang juga nilainya rendah. Oleh karena itu dapat dipastikan komponen manajemen sekolah yang menjadi penyebab utama permasalahan dalam sekolah ini, sehingga komponen manajemen sekolah menjadi prioritas untuk diperbaiki.</a:t>
                      </a:r>
                      <a:endParaRPr sz="1000"/>
                    </a:p>
                  </a:txBody>
                  <a:tcPr marL="6125" marR="6125" marT="6125" marB="0" anchor="ctr"/>
                </a:tc>
                <a:extLst>
                  <a:ext uri="{0D108BD9-81ED-4DB2-BD59-A6C34878D82A}">
                    <a16:rowId xmlns:a16="http://schemas.microsoft.com/office/drawing/2014/main" val="10001"/>
                  </a:ext>
                </a:extLst>
              </a:tr>
              <a:tr h="573450">
                <a:tc>
                  <a:txBody>
                    <a:bodyPr/>
                    <a:lstStyle/>
                    <a:p>
                      <a:pPr marL="0" marR="0" lvl="0" indent="0" algn="l" rtl="0">
                        <a:lnSpc>
                          <a:spcPct val="100000"/>
                        </a:lnSpc>
                        <a:spcBef>
                          <a:spcPts val="0"/>
                        </a:spcBef>
                        <a:spcAft>
                          <a:spcPts val="0"/>
                        </a:spcAft>
                        <a:buNone/>
                      </a:pPr>
                      <a:r>
                        <a:rPr lang="en-US" b="0" i="0" u="none" strike="noStrike" cap="none">
                          <a:solidFill>
                            <a:srgbClr val="000000"/>
                          </a:solidFill>
                          <a:latin typeface="Arial"/>
                          <a:ea typeface="Arial"/>
                          <a:cs typeface="Arial"/>
                          <a:sym typeface="Arial"/>
                        </a:rPr>
                        <a:t>Rekomendasi</a:t>
                      </a:r>
                      <a:endParaRPr b="0" i="0" u="none" strike="noStrike" cap="none">
                        <a:solidFill>
                          <a:srgbClr val="000000"/>
                        </a:solidFill>
                        <a:latin typeface="Arial"/>
                        <a:ea typeface="Arial"/>
                        <a:cs typeface="Arial"/>
                        <a:sym typeface="Arial"/>
                      </a:endParaRPr>
                    </a:p>
                  </a:txBody>
                  <a:tcPr marL="7625" marR="7625" marT="7625" marB="0" anchor="ctr">
                    <a:solidFill>
                      <a:schemeClr val="accent4">
                        <a:lumMod val="40000"/>
                        <a:lumOff val="60000"/>
                      </a:schemeClr>
                    </a:solidFill>
                  </a:tcPr>
                </a:tc>
                <a:tc>
                  <a:txBody>
                    <a:bodyPr/>
                    <a:lstStyle/>
                    <a:p>
                      <a:pPr marL="0" marR="0" lvl="0" indent="0" algn="l" rtl="0">
                        <a:lnSpc>
                          <a:spcPct val="100000"/>
                        </a:lnSpc>
                        <a:spcBef>
                          <a:spcPts val="0"/>
                        </a:spcBef>
                        <a:spcAft>
                          <a:spcPts val="0"/>
                        </a:spcAft>
                        <a:buNone/>
                      </a:pPr>
                      <a:r>
                        <a:rPr lang="en-US" sz="1400" dirty="0" err="1"/>
                        <a:t>Pengelolaan</a:t>
                      </a:r>
                      <a:r>
                        <a:rPr lang="en-US" sz="1400" dirty="0"/>
                        <a:t> </a:t>
                      </a:r>
                      <a:r>
                        <a:rPr lang="en-US" sz="1400" dirty="0" err="1"/>
                        <a:t>semua</a:t>
                      </a:r>
                      <a:r>
                        <a:rPr lang="en-US" sz="1400" dirty="0"/>
                        <a:t> </a:t>
                      </a:r>
                      <a:r>
                        <a:rPr lang="en-US" sz="1400" dirty="0" err="1"/>
                        <a:t>kegiatan</a:t>
                      </a:r>
                      <a:r>
                        <a:rPr lang="en-US" sz="1400" dirty="0"/>
                        <a:t> </a:t>
                      </a:r>
                      <a:r>
                        <a:rPr lang="en-US" sz="1400" dirty="0" err="1"/>
                        <a:t>sekolah</a:t>
                      </a:r>
                      <a:r>
                        <a:rPr lang="en-US" sz="1400" dirty="0"/>
                        <a:t> yang </a:t>
                      </a:r>
                      <a:r>
                        <a:rPr lang="en-US" sz="1400" dirty="0" err="1"/>
                        <a:t>diatur</a:t>
                      </a:r>
                      <a:r>
                        <a:rPr lang="en-US" sz="1400" dirty="0"/>
                        <a:t> </a:t>
                      </a:r>
                      <a:r>
                        <a:rPr lang="en-US" sz="1400" dirty="0" err="1"/>
                        <a:t>dengan</a:t>
                      </a:r>
                      <a:r>
                        <a:rPr lang="en-US" sz="1400" dirty="0"/>
                        <a:t> </a:t>
                      </a:r>
                      <a:r>
                        <a:rPr lang="en-US" sz="1400" dirty="0" err="1"/>
                        <a:t>profesional</a:t>
                      </a:r>
                      <a:r>
                        <a:rPr lang="en-US" sz="1400" dirty="0"/>
                        <a:t> </a:t>
                      </a:r>
                      <a:r>
                        <a:rPr lang="en-US" sz="1400" dirty="0" err="1"/>
                        <a:t>akan</a:t>
                      </a:r>
                      <a:r>
                        <a:rPr lang="en-US" sz="1400" dirty="0"/>
                        <a:t> </a:t>
                      </a:r>
                      <a:r>
                        <a:rPr lang="en-US" sz="1400" dirty="0" err="1"/>
                        <a:t>mengakibatkan</a:t>
                      </a:r>
                      <a:r>
                        <a:rPr lang="en-US" sz="1400" dirty="0"/>
                        <a:t> </a:t>
                      </a:r>
                      <a:r>
                        <a:rPr lang="en-US" sz="1400" dirty="0" err="1"/>
                        <a:t>seluruh</a:t>
                      </a:r>
                      <a:r>
                        <a:rPr lang="en-US" sz="1400" dirty="0"/>
                        <a:t> </a:t>
                      </a:r>
                      <a:r>
                        <a:rPr lang="en-US" sz="1400" dirty="0" err="1"/>
                        <a:t>aspek</a:t>
                      </a:r>
                      <a:r>
                        <a:rPr lang="en-US" sz="1400" dirty="0"/>
                        <a:t> di </a:t>
                      </a:r>
                      <a:r>
                        <a:rPr lang="en-US" sz="1400" dirty="0" err="1"/>
                        <a:t>sekolah</a:t>
                      </a:r>
                      <a:r>
                        <a:rPr lang="en-US" sz="1400" dirty="0"/>
                        <a:t> </a:t>
                      </a:r>
                      <a:r>
                        <a:rPr lang="en-US" sz="1400" dirty="0" err="1"/>
                        <a:t>dapat</a:t>
                      </a:r>
                      <a:r>
                        <a:rPr lang="en-US" sz="1400" dirty="0"/>
                        <a:t> </a:t>
                      </a:r>
                      <a:r>
                        <a:rPr lang="en-US" sz="1400" dirty="0" err="1"/>
                        <a:t>berjalan</a:t>
                      </a:r>
                      <a:r>
                        <a:rPr lang="en-US" sz="1400" dirty="0"/>
                        <a:t> </a:t>
                      </a:r>
                      <a:r>
                        <a:rPr lang="en-US" sz="1400" dirty="0" err="1"/>
                        <a:t>dengan</a:t>
                      </a:r>
                      <a:r>
                        <a:rPr lang="en-US" sz="1400" dirty="0"/>
                        <a:t> </a:t>
                      </a:r>
                      <a:r>
                        <a:rPr lang="en-US" sz="1400" dirty="0" err="1"/>
                        <a:t>baik</a:t>
                      </a:r>
                      <a:r>
                        <a:rPr lang="en-US" sz="1400" dirty="0"/>
                        <a:t> </a:t>
                      </a:r>
                      <a:r>
                        <a:rPr lang="en-US" sz="1400" dirty="0" err="1"/>
                        <a:t>sehingga</a:t>
                      </a:r>
                      <a:r>
                        <a:rPr lang="en-US" sz="1400" dirty="0"/>
                        <a:t> </a:t>
                      </a:r>
                      <a:r>
                        <a:rPr lang="en-US" sz="1400" dirty="0" err="1"/>
                        <a:t>sekolah</a:t>
                      </a:r>
                      <a:r>
                        <a:rPr lang="en-US" sz="1400" dirty="0"/>
                        <a:t> </a:t>
                      </a:r>
                      <a:r>
                        <a:rPr lang="en-US" sz="1400" dirty="0" err="1"/>
                        <a:t>dapat</a:t>
                      </a:r>
                      <a:r>
                        <a:rPr lang="en-US" sz="1400" dirty="0"/>
                        <a:t> </a:t>
                      </a:r>
                      <a:r>
                        <a:rPr lang="en-US" sz="1400" dirty="0" err="1"/>
                        <a:t>memiliki</a:t>
                      </a:r>
                      <a:r>
                        <a:rPr lang="en-US" sz="1400" dirty="0"/>
                        <a:t> </a:t>
                      </a:r>
                      <a:r>
                        <a:rPr lang="en-US" sz="1400" dirty="0" err="1"/>
                        <a:t>kualitas</a:t>
                      </a:r>
                      <a:r>
                        <a:rPr lang="en-US" sz="1400" dirty="0"/>
                        <a:t> </a:t>
                      </a:r>
                      <a:r>
                        <a:rPr lang="en-US" sz="1400" dirty="0" err="1"/>
                        <a:t>tinggi</a:t>
                      </a:r>
                      <a:r>
                        <a:rPr lang="en-US" sz="1400" dirty="0"/>
                        <a:t> dan pada </a:t>
                      </a:r>
                      <a:r>
                        <a:rPr lang="en-US" sz="1400" dirty="0" err="1"/>
                        <a:t>akhirnya</a:t>
                      </a:r>
                      <a:r>
                        <a:rPr lang="en-US" sz="1400" dirty="0"/>
                        <a:t> </a:t>
                      </a:r>
                      <a:r>
                        <a:rPr lang="en-US" sz="1400" dirty="0" err="1"/>
                        <a:t>akan</a:t>
                      </a:r>
                      <a:r>
                        <a:rPr lang="en-US" sz="1400" dirty="0"/>
                        <a:t> </a:t>
                      </a:r>
                      <a:r>
                        <a:rPr lang="en-US" sz="1400" dirty="0" err="1"/>
                        <a:t>menghasilkan</a:t>
                      </a:r>
                      <a:r>
                        <a:rPr lang="en-US" sz="1400" dirty="0"/>
                        <a:t> </a:t>
                      </a:r>
                      <a:r>
                        <a:rPr lang="en-US" sz="1400" dirty="0" err="1">
                          <a:solidFill>
                            <a:srgbClr val="000000"/>
                          </a:solidFill>
                        </a:rPr>
                        <a:t>lulusan</a:t>
                      </a:r>
                      <a:r>
                        <a:rPr lang="en-US" sz="1400" dirty="0">
                          <a:solidFill>
                            <a:srgbClr val="000000"/>
                          </a:solidFill>
                        </a:rPr>
                        <a:t> yang </a:t>
                      </a:r>
                      <a:r>
                        <a:rPr lang="en-US" sz="1400" dirty="0" err="1">
                          <a:solidFill>
                            <a:srgbClr val="000000"/>
                          </a:solidFill>
                        </a:rPr>
                        <a:t>bermutu</a:t>
                      </a:r>
                      <a:r>
                        <a:rPr lang="en-US" sz="1400" dirty="0">
                          <a:solidFill>
                            <a:srgbClr val="000000"/>
                          </a:solidFill>
                        </a:rPr>
                        <a:t> </a:t>
                      </a:r>
                      <a:r>
                        <a:rPr lang="en-US" sz="1400" dirty="0" err="1">
                          <a:solidFill>
                            <a:srgbClr val="000000"/>
                          </a:solidFill>
                        </a:rPr>
                        <a:t>baik</a:t>
                      </a:r>
                      <a:r>
                        <a:rPr lang="en-US" sz="1400" dirty="0">
                          <a:solidFill>
                            <a:srgbClr val="000000"/>
                          </a:solidFill>
                        </a:rPr>
                        <a:t>.</a:t>
                      </a:r>
                      <a:r>
                        <a:rPr lang="en-US" sz="1400" dirty="0"/>
                        <a:t> </a:t>
                      </a:r>
                      <a:r>
                        <a:rPr lang="en-US" sz="1400" dirty="0" err="1"/>
                        <a:t>Kepala</a:t>
                      </a:r>
                      <a:r>
                        <a:rPr lang="en-US" sz="1400" dirty="0"/>
                        <a:t> </a:t>
                      </a:r>
                      <a:r>
                        <a:rPr lang="en-US" sz="1400" dirty="0" err="1"/>
                        <a:t>sekolah</a:t>
                      </a:r>
                      <a:r>
                        <a:rPr lang="en-US" sz="1400" dirty="0"/>
                        <a:t> </a:t>
                      </a:r>
                      <a:r>
                        <a:rPr lang="en-US" sz="1400" dirty="0" err="1"/>
                        <a:t>perlu</a:t>
                      </a:r>
                      <a:r>
                        <a:rPr lang="en-US" sz="1400" dirty="0"/>
                        <a:t> </a:t>
                      </a:r>
                      <a:r>
                        <a:rPr lang="en-US" sz="1400" dirty="0" err="1"/>
                        <a:t>mengelola</a:t>
                      </a:r>
                      <a:r>
                        <a:rPr lang="en-US" sz="1400" dirty="0"/>
                        <a:t> </a:t>
                      </a:r>
                      <a:r>
                        <a:rPr lang="en-US" sz="1400" dirty="0" err="1"/>
                        <a:t>segala</a:t>
                      </a:r>
                      <a:r>
                        <a:rPr lang="en-US" sz="1400" dirty="0"/>
                        <a:t> </a:t>
                      </a:r>
                      <a:r>
                        <a:rPr lang="en-US" sz="1400" dirty="0" err="1"/>
                        <a:t>aspek</a:t>
                      </a:r>
                      <a:r>
                        <a:rPr lang="en-US" sz="1400" dirty="0"/>
                        <a:t> di </a:t>
                      </a:r>
                      <a:r>
                        <a:rPr lang="en-US" sz="1400" dirty="0" err="1"/>
                        <a:t>sekolahnya</a:t>
                      </a:r>
                      <a:r>
                        <a:rPr lang="en-US" sz="1400" dirty="0"/>
                        <a:t> </a:t>
                      </a:r>
                      <a:r>
                        <a:rPr lang="en-US" sz="1400" dirty="0" err="1"/>
                        <a:t>dengan</a:t>
                      </a:r>
                      <a:r>
                        <a:rPr lang="en-US" sz="1400" dirty="0"/>
                        <a:t> </a:t>
                      </a:r>
                      <a:r>
                        <a:rPr lang="en-US" sz="1400" dirty="0" err="1"/>
                        <a:t>baik</a:t>
                      </a:r>
                      <a:r>
                        <a:rPr lang="en-US" sz="1400" dirty="0"/>
                        <a:t>, </a:t>
                      </a:r>
                      <a:r>
                        <a:rPr lang="en-US" sz="1400" dirty="0" err="1"/>
                        <a:t>jelas</a:t>
                      </a:r>
                      <a:r>
                        <a:rPr lang="en-US" sz="1400" dirty="0"/>
                        <a:t>, </a:t>
                      </a:r>
                      <a:r>
                        <a:rPr lang="en-US" sz="1400" dirty="0" err="1"/>
                        <a:t>terukur</a:t>
                      </a:r>
                      <a:r>
                        <a:rPr lang="en-US" sz="1400" dirty="0"/>
                        <a:t>, dan </a:t>
                      </a:r>
                      <a:r>
                        <a:rPr lang="en-US" sz="1400" dirty="0" err="1"/>
                        <a:t>akuntabel</a:t>
                      </a:r>
                      <a:r>
                        <a:rPr lang="en-US" sz="1400" dirty="0"/>
                        <a:t>. </a:t>
                      </a:r>
                      <a:r>
                        <a:rPr lang="en-US" sz="1400" dirty="0" err="1"/>
                        <a:t>Pengelolaan</a:t>
                      </a:r>
                      <a:r>
                        <a:rPr lang="en-US" sz="1400" dirty="0"/>
                        <a:t> </a:t>
                      </a:r>
                      <a:r>
                        <a:rPr lang="en-US" sz="1400" dirty="0" err="1"/>
                        <a:t>berbagai</a:t>
                      </a:r>
                      <a:r>
                        <a:rPr lang="en-US" sz="1400" dirty="0"/>
                        <a:t> </a:t>
                      </a:r>
                      <a:r>
                        <a:rPr lang="en-US" sz="1400" dirty="0" err="1"/>
                        <a:t>aspek</a:t>
                      </a:r>
                      <a:r>
                        <a:rPr lang="en-US" sz="1400" dirty="0"/>
                        <a:t> </a:t>
                      </a:r>
                      <a:r>
                        <a:rPr lang="en-US" sz="1400" dirty="0" err="1"/>
                        <a:t>dalam</a:t>
                      </a:r>
                      <a:r>
                        <a:rPr lang="en-US" sz="1400" dirty="0"/>
                        <a:t> </a:t>
                      </a:r>
                      <a:r>
                        <a:rPr lang="en-US" sz="1400" dirty="0" err="1"/>
                        <a:t>sekolah</a:t>
                      </a:r>
                      <a:r>
                        <a:rPr lang="en-US" sz="1400" dirty="0"/>
                        <a:t> </a:t>
                      </a:r>
                      <a:r>
                        <a:rPr lang="en-US" sz="1400" dirty="0" err="1"/>
                        <a:t>perlu</a:t>
                      </a:r>
                      <a:r>
                        <a:rPr lang="en-US" sz="1400" dirty="0"/>
                        <a:t> </a:t>
                      </a:r>
                      <a:r>
                        <a:rPr lang="en-US" sz="1400" dirty="0" err="1"/>
                        <a:t>diperhatikan</a:t>
                      </a:r>
                      <a:r>
                        <a:rPr lang="en-US" sz="1400" dirty="0"/>
                        <a:t> </a:t>
                      </a:r>
                      <a:r>
                        <a:rPr lang="en-US" sz="1400" dirty="0" err="1"/>
                        <a:t>dengan</a:t>
                      </a:r>
                      <a:r>
                        <a:rPr lang="en-US" sz="1400" dirty="0"/>
                        <a:t> </a:t>
                      </a:r>
                      <a:r>
                        <a:rPr lang="en-US" sz="1400" dirty="0" err="1"/>
                        <a:t>baik</a:t>
                      </a:r>
                      <a:r>
                        <a:rPr lang="en-US" sz="1400" dirty="0"/>
                        <a:t>, </a:t>
                      </a:r>
                      <a:r>
                        <a:rPr lang="en-US" sz="1400" dirty="0" err="1"/>
                        <a:t>seperti</a:t>
                      </a:r>
                      <a:r>
                        <a:rPr lang="en-US" sz="1400" dirty="0"/>
                        <a:t>: </a:t>
                      </a:r>
                      <a:r>
                        <a:rPr lang="en-US" sz="1400" dirty="0" err="1"/>
                        <a:t>pengembangan</a:t>
                      </a:r>
                      <a:r>
                        <a:rPr lang="en-US" sz="1400" dirty="0"/>
                        <a:t> </a:t>
                      </a:r>
                      <a:r>
                        <a:rPr lang="en-US" sz="1400" dirty="0" err="1"/>
                        <a:t>kurikulum</a:t>
                      </a:r>
                      <a:r>
                        <a:rPr lang="en-US" sz="1400" dirty="0"/>
                        <a:t> </a:t>
                      </a:r>
                      <a:r>
                        <a:rPr lang="en-US" sz="1400" dirty="0" err="1"/>
                        <a:t>tingkat</a:t>
                      </a:r>
                      <a:r>
                        <a:rPr lang="en-US" sz="1400" dirty="0"/>
                        <a:t> </a:t>
                      </a:r>
                      <a:r>
                        <a:rPr lang="en-US" sz="1400" dirty="0" err="1"/>
                        <a:t>satuan</a:t>
                      </a:r>
                      <a:r>
                        <a:rPr lang="en-US" sz="1400" dirty="0"/>
                        <a:t> Pendidikan, </a:t>
                      </a:r>
                      <a:r>
                        <a:rPr lang="en-US" sz="1400" dirty="0" err="1"/>
                        <a:t>pengelolaan</a:t>
                      </a:r>
                      <a:r>
                        <a:rPr lang="en-US" sz="1400" dirty="0"/>
                        <a:t> guru dan </a:t>
                      </a:r>
                      <a:r>
                        <a:rPr lang="en-US" sz="1400" dirty="0" err="1"/>
                        <a:t>tenaga</a:t>
                      </a:r>
                      <a:r>
                        <a:rPr lang="en-US" sz="1400" dirty="0"/>
                        <a:t> </a:t>
                      </a:r>
                      <a:r>
                        <a:rPr lang="en-US" sz="1400" dirty="0" err="1"/>
                        <a:t>kependidikan</a:t>
                      </a:r>
                      <a:r>
                        <a:rPr lang="en-US" sz="1400" dirty="0"/>
                        <a:t> yang </a:t>
                      </a:r>
                      <a:r>
                        <a:rPr lang="en-US" sz="1400" dirty="0" err="1"/>
                        <a:t>komprehensif</a:t>
                      </a:r>
                      <a:r>
                        <a:rPr lang="en-US" sz="1400" dirty="0"/>
                        <a:t>, </a:t>
                      </a:r>
                      <a:r>
                        <a:rPr lang="en-US" sz="1400" dirty="0" err="1"/>
                        <a:t>efektif</a:t>
                      </a:r>
                      <a:r>
                        <a:rPr lang="en-US" sz="1400" dirty="0"/>
                        <a:t>, </a:t>
                      </a:r>
                      <a:r>
                        <a:rPr lang="en-US" sz="1400" dirty="0" err="1"/>
                        <a:t>efisien</a:t>
                      </a:r>
                      <a:r>
                        <a:rPr lang="en-US" sz="1400" dirty="0"/>
                        <a:t>, dan </a:t>
                      </a:r>
                      <a:r>
                        <a:rPr lang="en-US" sz="1400" dirty="0" err="1"/>
                        <a:t>akuntabel</a:t>
                      </a:r>
                      <a:r>
                        <a:rPr lang="en-US" sz="1400" dirty="0"/>
                        <a:t>, </a:t>
                      </a:r>
                      <a:r>
                        <a:rPr lang="en-US" sz="1400" dirty="0" err="1"/>
                        <a:t>pengelolaan</a:t>
                      </a:r>
                      <a:r>
                        <a:rPr lang="en-US" sz="1400" dirty="0"/>
                        <a:t> </a:t>
                      </a:r>
                      <a:r>
                        <a:rPr lang="en-US" sz="1400" dirty="0" err="1"/>
                        <a:t>sarana</a:t>
                      </a:r>
                      <a:r>
                        <a:rPr lang="en-US" sz="1400" dirty="0"/>
                        <a:t> dan </a:t>
                      </a:r>
                      <a:r>
                        <a:rPr lang="en-US" sz="1400" dirty="0" err="1"/>
                        <a:t>prasarana</a:t>
                      </a:r>
                      <a:r>
                        <a:rPr lang="en-US" sz="1400" dirty="0"/>
                        <a:t> </a:t>
                      </a:r>
                      <a:r>
                        <a:rPr lang="en-US" sz="1400" dirty="0" err="1"/>
                        <a:t>secara</a:t>
                      </a:r>
                      <a:r>
                        <a:rPr lang="en-US" sz="1400" dirty="0"/>
                        <a:t> </a:t>
                      </a:r>
                      <a:r>
                        <a:rPr lang="en-US" sz="1400" dirty="0" err="1"/>
                        <a:t>konsisten</a:t>
                      </a:r>
                      <a:r>
                        <a:rPr lang="en-US" sz="1400" dirty="0"/>
                        <a:t> dan </a:t>
                      </a:r>
                      <a:r>
                        <a:rPr lang="en-US" sz="1400" dirty="0" err="1"/>
                        <a:t>efisien</a:t>
                      </a:r>
                      <a:r>
                        <a:rPr lang="en-US" sz="1400" dirty="0"/>
                        <a:t>, dan </a:t>
                      </a:r>
                      <a:r>
                        <a:rPr lang="en-US" sz="1400" dirty="0" err="1"/>
                        <a:t>pemberian</a:t>
                      </a:r>
                      <a:r>
                        <a:rPr lang="en-US" sz="1400" dirty="0"/>
                        <a:t> </a:t>
                      </a:r>
                      <a:r>
                        <a:rPr lang="en-US" sz="1400" dirty="0" err="1"/>
                        <a:t>layanan</a:t>
                      </a:r>
                      <a:r>
                        <a:rPr lang="en-US" sz="1400" dirty="0"/>
                        <a:t> </a:t>
                      </a:r>
                      <a:r>
                        <a:rPr lang="en-US" sz="1400" dirty="0" err="1"/>
                        <a:t>bimbingan</a:t>
                      </a:r>
                      <a:r>
                        <a:rPr lang="en-US" sz="1400" dirty="0"/>
                        <a:t> dan </a:t>
                      </a:r>
                      <a:r>
                        <a:rPr lang="en-US" sz="1400" dirty="0" err="1"/>
                        <a:t>konseling</a:t>
                      </a:r>
                      <a:r>
                        <a:rPr lang="en-US" sz="1400" dirty="0"/>
                        <a:t> </a:t>
                      </a:r>
                      <a:r>
                        <a:rPr lang="en-US" sz="1400" dirty="0" err="1"/>
                        <a:t>dalam</a:t>
                      </a:r>
                      <a:r>
                        <a:rPr lang="en-US" sz="1400" dirty="0"/>
                        <a:t> </a:t>
                      </a:r>
                      <a:r>
                        <a:rPr lang="en-US" sz="1400" dirty="0" err="1"/>
                        <a:t>bidang</a:t>
                      </a:r>
                      <a:r>
                        <a:rPr lang="en-US" sz="1400" dirty="0"/>
                        <a:t> </a:t>
                      </a:r>
                      <a:r>
                        <a:rPr lang="en-US" sz="1400" dirty="0" err="1"/>
                        <a:t>pribadi</a:t>
                      </a:r>
                      <a:r>
                        <a:rPr lang="en-US" sz="1400" dirty="0"/>
                        <a:t>, </a:t>
                      </a:r>
                      <a:r>
                        <a:rPr lang="en-US" sz="1400" dirty="0" err="1"/>
                        <a:t>sosial</a:t>
                      </a:r>
                      <a:r>
                        <a:rPr lang="en-US" sz="1400" dirty="0"/>
                        <a:t>, </a:t>
                      </a:r>
                      <a:r>
                        <a:rPr lang="en-US" sz="1400" dirty="0" err="1"/>
                        <a:t>akademik</a:t>
                      </a:r>
                      <a:r>
                        <a:rPr lang="en-US" sz="1400" dirty="0"/>
                        <a:t>, </a:t>
                      </a:r>
                      <a:r>
                        <a:rPr lang="en-US" sz="1400" dirty="0" err="1"/>
                        <a:t>pendidikan</a:t>
                      </a:r>
                      <a:r>
                        <a:rPr lang="en-US" sz="1400" dirty="0"/>
                        <a:t> </a:t>
                      </a:r>
                      <a:r>
                        <a:rPr lang="en-US" sz="1400" dirty="0" err="1"/>
                        <a:t>lanjut</a:t>
                      </a:r>
                      <a:r>
                        <a:rPr lang="en-US" sz="1400" dirty="0"/>
                        <a:t>, dan/</a:t>
                      </a:r>
                      <a:r>
                        <a:rPr lang="en-US" sz="1400" dirty="0" err="1"/>
                        <a:t>atau</a:t>
                      </a:r>
                      <a:r>
                        <a:rPr lang="en-US" sz="1400" dirty="0"/>
                        <a:t> </a:t>
                      </a:r>
                      <a:r>
                        <a:rPr lang="en-US" sz="1400" dirty="0" err="1"/>
                        <a:t>karier</a:t>
                      </a:r>
                      <a:r>
                        <a:rPr lang="en-US" sz="1400" dirty="0"/>
                        <a:t>.</a:t>
                      </a:r>
                    </a:p>
                    <a:p>
                      <a:pPr marL="0" marR="0" lvl="0" indent="0" algn="l" rtl="0">
                        <a:lnSpc>
                          <a:spcPct val="100000"/>
                        </a:lnSpc>
                        <a:spcBef>
                          <a:spcPts val="0"/>
                        </a:spcBef>
                        <a:spcAft>
                          <a:spcPts val="0"/>
                        </a:spcAft>
                        <a:buNone/>
                      </a:pPr>
                      <a:endParaRPr lang="en-US" sz="1400" dirty="0">
                        <a:solidFill>
                          <a:srgbClr val="000000"/>
                        </a:solidFill>
                      </a:endParaRPr>
                    </a:p>
                    <a:p>
                      <a:pPr marL="0" marR="0" lvl="0" indent="0" algn="l" rtl="0">
                        <a:lnSpc>
                          <a:spcPct val="100000"/>
                        </a:lnSpc>
                        <a:spcBef>
                          <a:spcPts val="0"/>
                        </a:spcBef>
                        <a:spcAft>
                          <a:spcPts val="0"/>
                        </a:spcAft>
                        <a:buNone/>
                      </a:pPr>
                      <a:r>
                        <a:rPr lang="en-US" sz="1400" dirty="0">
                          <a:solidFill>
                            <a:srgbClr val="000000"/>
                          </a:solidFill>
                        </a:rPr>
                        <a:t>Oleh </a:t>
                      </a:r>
                      <a:r>
                        <a:rPr lang="en-US" sz="1400" dirty="0" err="1">
                          <a:solidFill>
                            <a:srgbClr val="000000"/>
                          </a:solidFill>
                        </a:rPr>
                        <a:t>karena</a:t>
                      </a:r>
                      <a:r>
                        <a:rPr lang="en-US" sz="1400" dirty="0">
                          <a:solidFill>
                            <a:srgbClr val="000000"/>
                          </a:solidFill>
                        </a:rPr>
                        <a:t> </a:t>
                      </a:r>
                      <a:r>
                        <a:rPr lang="en-US" sz="1400" dirty="0" err="1">
                          <a:solidFill>
                            <a:srgbClr val="000000"/>
                          </a:solidFill>
                        </a:rPr>
                        <a:t>itu</a:t>
                      </a:r>
                      <a:r>
                        <a:rPr lang="en-US" sz="1400" dirty="0">
                          <a:solidFill>
                            <a:srgbClr val="000000"/>
                          </a:solidFill>
                        </a:rPr>
                        <a:t>, </a:t>
                      </a:r>
                      <a:r>
                        <a:rPr lang="en-US" sz="1400" dirty="0" err="1">
                          <a:solidFill>
                            <a:srgbClr val="000000"/>
                          </a:solidFill>
                        </a:rPr>
                        <a:t>kepala</a:t>
                      </a:r>
                      <a:r>
                        <a:rPr lang="en-US" sz="1400" dirty="0">
                          <a:solidFill>
                            <a:srgbClr val="000000"/>
                          </a:solidFill>
                        </a:rPr>
                        <a:t> </a:t>
                      </a:r>
                      <a:r>
                        <a:rPr lang="en-US" sz="1400" dirty="0" err="1">
                          <a:solidFill>
                            <a:srgbClr val="000000"/>
                          </a:solidFill>
                        </a:rPr>
                        <a:t>sekolah</a:t>
                      </a:r>
                      <a:r>
                        <a:rPr lang="en-US" sz="1400" dirty="0">
                          <a:solidFill>
                            <a:srgbClr val="000000"/>
                          </a:solidFill>
                        </a:rPr>
                        <a:t> </a:t>
                      </a:r>
                      <a:r>
                        <a:rPr lang="en-US" sz="1400" dirty="0" err="1">
                          <a:solidFill>
                            <a:srgbClr val="000000"/>
                          </a:solidFill>
                        </a:rPr>
                        <a:t>harus</a:t>
                      </a:r>
                      <a:r>
                        <a:rPr lang="en-US" sz="1400" dirty="0">
                          <a:solidFill>
                            <a:srgbClr val="000000"/>
                          </a:solidFill>
                        </a:rPr>
                        <a:t>:  </a:t>
                      </a:r>
                    </a:p>
                    <a:p>
                      <a:pPr marL="342900" marR="0" lvl="0" indent="-342900" algn="l" rtl="0">
                        <a:lnSpc>
                          <a:spcPct val="100000"/>
                        </a:lnSpc>
                        <a:spcBef>
                          <a:spcPts val="0"/>
                        </a:spcBef>
                        <a:spcAft>
                          <a:spcPts val="0"/>
                        </a:spcAft>
                        <a:buAutoNum type="arabicPeriod"/>
                      </a:pPr>
                      <a:r>
                        <a:rPr lang="en-US" sz="1400" dirty="0" err="1"/>
                        <a:t>melibatkan</a:t>
                      </a:r>
                      <a:r>
                        <a:rPr lang="en-US" sz="1400" dirty="0"/>
                        <a:t> para </a:t>
                      </a:r>
                      <a:r>
                        <a:rPr lang="en-US" sz="1400" dirty="0" err="1"/>
                        <a:t>pemangku</a:t>
                      </a:r>
                      <a:r>
                        <a:rPr lang="en-US" sz="1400" dirty="0"/>
                        <a:t> </a:t>
                      </a:r>
                      <a:r>
                        <a:rPr lang="en-US" sz="1400" dirty="0" err="1"/>
                        <a:t>kepentingan</a:t>
                      </a:r>
                      <a:r>
                        <a:rPr lang="en-US" sz="1400" dirty="0"/>
                        <a:t> </a:t>
                      </a:r>
                      <a:r>
                        <a:rPr lang="en-US" sz="1400" dirty="0" err="1"/>
                        <a:t>untuk</a:t>
                      </a:r>
                      <a:r>
                        <a:rPr lang="en-US" sz="1400" dirty="0"/>
                        <a:t> </a:t>
                      </a:r>
                      <a:r>
                        <a:rPr lang="en-US" sz="1400" dirty="0" err="1"/>
                        <a:t>mengembangkan</a:t>
                      </a:r>
                      <a:r>
                        <a:rPr lang="en-US" sz="1400" dirty="0"/>
                        <a:t> </a:t>
                      </a:r>
                      <a:r>
                        <a:rPr lang="en-US" sz="1400" dirty="0" err="1"/>
                        <a:t>kurikulum</a:t>
                      </a:r>
                      <a:r>
                        <a:rPr lang="en-US" sz="1400" dirty="0"/>
                        <a:t> di </a:t>
                      </a:r>
                      <a:r>
                        <a:rPr lang="en-US" sz="1400" dirty="0" err="1"/>
                        <a:t>sekolahnya</a:t>
                      </a:r>
                      <a:r>
                        <a:rPr lang="en-US" sz="1400" dirty="0"/>
                        <a:t> yang </a:t>
                      </a:r>
                      <a:r>
                        <a:rPr lang="en-US" sz="1400" dirty="0" err="1"/>
                        <a:t>seusai</a:t>
                      </a:r>
                      <a:r>
                        <a:rPr lang="en-US" sz="1400" dirty="0"/>
                        <a:t> </a:t>
                      </a:r>
                      <a:r>
                        <a:rPr lang="en-US" sz="1400" dirty="0" err="1"/>
                        <a:t>dengan</a:t>
                      </a:r>
                      <a:r>
                        <a:rPr lang="en-US" sz="1400" dirty="0"/>
                        <a:t> </a:t>
                      </a:r>
                      <a:r>
                        <a:rPr lang="en-US" sz="1400" dirty="0" err="1"/>
                        <a:t>tuntutan</a:t>
                      </a:r>
                      <a:r>
                        <a:rPr lang="en-US" sz="1400" dirty="0"/>
                        <a:t> </a:t>
                      </a:r>
                      <a:r>
                        <a:rPr lang="en-US" sz="1400" dirty="0" err="1"/>
                        <a:t>jaman</a:t>
                      </a:r>
                      <a:r>
                        <a:rPr lang="en-US" sz="1400" dirty="0"/>
                        <a:t> </a:t>
                      </a:r>
                      <a:r>
                        <a:rPr lang="en-US" sz="1400" dirty="0" err="1"/>
                        <a:t>ini</a:t>
                      </a:r>
                      <a:r>
                        <a:rPr lang="en-US" sz="1400" dirty="0"/>
                        <a:t> dan </a:t>
                      </a:r>
                      <a:r>
                        <a:rPr lang="en-US" sz="1400" dirty="0" err="1"/>
                        <a:t>konteks</a:t>
                      </a:r>
                      <a:r>
                        <a:rPr lang="en-US" sz="1400" dirty="0"/>
                        <a:t> </a:t>
                      </a:r>
                      <a:r>
                        <a:rPr lang="en-US" sz="1400" dirty="0" err="1"/>
                        <a:t>masyarakat</a:t>
                      </a:r>
                      <a:r>
                        <a:rPr lang="en-US" sz="1400" dirty="0"/>
                        <a:t> </a:t>
                      </a:r>
                      <a:r>
                        <a:rPr lang="en-US" sz="1400" dirty="0" err="1"/>
                        <a:t>sekitarnya</a:t>
                      </a:r>
                      <a:r>
                        <a:rPr lang="en-US" sz="1400" dirty="0"/>
                        <a:t>.  </a:t>
                      </a:r>
                      <a:r>
                        <a:rPr lang="en-US" sz="1400" dirty="0" err="1"/>
                        <a:t>Kemudian</a:t>
                      </a:r>
                      <a:r>
                        <a:rPr lang="en-US" sz="1400" dirty="0"/>
                        <a:t> </a:t>
                      </a:r>
                      <a:r>
                        <a:rPr lang="en-US" sz="1400" dirty="0" err="1"/>
                        <a:t>mengimplementasikannya</a:t>
                      </a:r>
                      <a:r>
                        <a:rPr lang="en-US" sz="1400" dirty="0"/>
                        <a:t> </a:t>
                      </a:r>
                      <a:r>
                        <a:rPr lang="en-US" sz="1400" dirty="0" err="1"/>
                        <a:t>secara</a:t>
                      </a:r>
                      <a:r>
                        <a:rPr lang="en-US" sz="1400" dirty="0"/>
                        <a:t> </a:t>
                      </a:r>
                      <a:r>
                        <a:rPr lang="en-US" sz="1400" dirty="0" err="1"/>
                        <a:t>konsisten</a:t>
                      </a:r>
                      <a:r>
                        <a:rPr lang="en-US" sz="1400" dirty="0"/>
                        <a:t> </a:t>
                      </a:r>
                      <a:r>
                        <a:rPr lang="en-US" sz="1400" dirty="0" err="1"/>
                        <a:t>sesuai</a:t>
                      </a:r>
                      <a:r>
                        <a:rPr lang="en-US" sz="1400" dirty="0"/>
                        <a:t> yang </a:t>
                      </a:r>
                      <a:r>
                        <a:rPr lang="en-US" sz="1400" dirty="0" err="1"/>
                        <a:t>direncanakan</a:t>
                      </a:r>
                      <a:r>
                        <a:rPr lang="en-US" sz="1400" dirty="0"/>
                        <a:t>, dan </a:t>
                      </a:r>
                      <a:r>
                        <a:rPr lang="en-US" sz="1400" dirty="0" err="1"/>
                        <a:t>mengevaluasi</a:t>
                      </a:r>
                      <a:r>
                        <a:rPr lang="en-US" sz="1400" dirty="0"/>
                        <a:t> </a:t>
                      </a:r>
                      <a:r>
                        <a:rPr lang="en-US" sz="1400" dirty="0" err="1"/>
                        <a:t>secara</a:t>
                      </a:r>
                      <a:r>
                        <a:rPr lang="en-US" sz="1400" dirty="0"/>
                        <a:t> </a:t>
                      </a:r>
                      <a:r>
                        <a:rPr lang="en-US" sz="1400" dirty="0" err="1"/>
                        <a:t>sistematis</a:t>
                      </a:r>
                      <a:r>
                        <a:rPr lang="en-US" sz="1400" dirty="0"/>
                        <a:t>, </a:t>
                      </a:r>
                      <a:r>
                        <a:rPr lang="en-US" sz="1400" dirty="0" err="1"/>
                        <a:t>kreatif</a:t>
                      </a:r>
                      <a:r>
                        <a:rPr lang="en-US" sz="1400" dirty="0"/>
                        <a:t>, </a:t>
                      </a:r>
                      <a:r>
                        <a:rPr lang="en-US" sz="1400" dirty="0" err="1"/>
                        <a:t>inovatif</a:t>
                      </a:r>
                      <a:r>
                        <a:rPr lang="en-US" sz="1400" dirty="0"/>
                        <a:t>, dan </a:t>
                      </a:r>
                      <a:r>
                        <a:rPr lang="en-US" sz="1400" dirty="0" err="1"/>
                        <a:t>efektif</a:t>
                      </a:r>
                      <a:r>
                        <a:rPr lang="en-US" sz="1400" dirty="0"/>
                        <a:t> dan </a:t>
                      </a:r>
                      <a:r>
                        <a:rPr lang="en-US" sz="1400" dirty="0" err="1"/>
                        <a:t>berkesinambungan</a:t>
                      </a:r>
                      <a:r>
                        <a:rPr lang="en-US" sz="1400" dirty="0"/>
                        <a:t>.</a:t>
                      </a:r>
                    </a:p>
                    <a:p>
                      <a:pPr marL="342900" marR="0" lvl="0" indent="-342900" algn="l" rtl="0">
                        <a:lnSpc>
                          <a:spcPct val="100000"/>
                        </a:lnSpc>
                        <a:spcBef>
                          <a:spcPts val="0"/>
                        </a:spcBef>
                        <a:spcAft>
                          <a:spcPts val="0"/>
                        </a:spcAft>
                        <a:buAutoNum type="arabicPeriod"/>
                      </a:pPr>
                      <a:r>
                        <a:rPr lang="en-US" sz="1400" dirty="0" err="1">
                          <a:solidFill>
                            <a:srgbClr val="000000"/>
                          </a:solidFill>
                        </a:rPr>
                        <a:t>Memberikan</a:t>
                      </a:r>
                      <a:r>
                        <a:rPr lang="en-US" sz="1400" dirty="0">
                          <a:solidFill>
                            <a:srgbClr val="000000"/>
                          </a:solidFill>
                        </a:rPr>
                        <a:t> </a:t>
                      </a:r>
                      <a:r>
                        <a:rPr lang="en-US" sz="1400" dirty="0" err="1">
                          <a:solidFill>
                            <a:srgbClr val="000000"/>
                          </a:solidFill>
                        </a:rPr>
                        <a:t>kesempatan</a:t>
                      </a:r>
                      <a:r>
                        <a:rPr lang="en-US" sz="1400" dirty="0">
                          <a:solidFill>
                            <a:srgbClr val="000000"/>
                          </a:solidFill>
                        </a:rPr>
                        <a:t> </a:t>
                      </a:r>
                      <a:r>
                        <a:rPr lang="en-US" sz="1400" dirty="0" err="1">
                          <a:solidFill>
                            <a:srgbClr val="000000"/>
                          </a:solidFill>
                        </a:rPr>
                        <a:t>kepada</a:t>
                      </a:r>
                      <a:r>
                        <a:rPr lang="en-US" sz="1400" dirty="0">
                          <a:solidFill>
                            <a:srgbClr val="000000"/>
                          </a:solidFill>
                        </a:rPr>
                        <a:t> guru-guru </a:t>
                      </a:r>
                      <a:r>
                        <a:rPr lang="en-US" sz="1400" dirty="0" err="1">
                          <a:solidFill>
                            <a:srgbClr val="000000"/>
                          </a:solidFill>
                        </a:rPr>
                        <a:t>untuk</a:t>
                      </a:r>
                      <a:r>
                        <a:rPr lang="en-US" sz="1400" dirty="0">
                          <a:solidFill>
                            <a:srgbClr val="000000"/>
                          </a:solidFill>
                        </a:rPr>
                        <a:t> </a:t>
                      </a:r>
                      <a:r>
                        <a:rPr lang="en-US" sz="1400" dirty="0" err="1">
                          <a:solidFill>
                            <a:srgbClr val="000000"/>
                          </a:solidFill>
                        </a:rPr>
                        <a:t>mengikuti</a:t>
                      </a:r>
                      <a:r>
                        <a:rPr lang="en-US" sz="1400" dirty="0">
                          <a:solidFill>
                            <a:srgbClr val="000000"/>
                          </a:solidFill>
                        </a:rPr>
                        <a:t> </a:t>
                      </a:r>
                      <a:r>
                        <a:rPr lang="en-US" sz="1400" dirty="0" err="1">
                          <a:solidFill>
                            <a:srgbClr val="000000"/>
                          </a:solidFill>
                        </a:rPr>
                        <a:t>kegiatan</a:t>
                      </a:r>
                      <a:r>
                        <a:rPr lang="en-US" sz="1400" dirty="0">
                          <a:solidFill>
                            <a:srgbClr val="000000"/>
                          </a:solidFill>
                        </a:rPr>
                        <a:t> </a:t>
                      </a:r>
                      <a:r>
                        <a:rPr lang="en-US" sz="1400" dirty="0" err="1">
                          <a:solidFill>
                            <a:srgbClr val="000000"/>
                          </a:solidFill>
                        </a:rPr>
                        <a:t>pelatihan</a:t>
                      </a:r>
                      <a:r>
                        <a:rPr lang="en-US" sz="1400" dirty="0">
                          <a:solidFill>
                            <a:srgbClr val="000000"/>
                          </a:solidFill>
                        </a:rPr>
                        <a:t>, KKG/MGMP, seminar, </a:t>
                      </a:r>
                      <a:r>
                        <a:rPr lang="en-US" sz="1400" dirty="0" err="1">
                          <a:solidFill>
                            <a:srgbClr val="000000"/>
                          </a:solidFill>
                        </a:rPr>
                        <a:t>pembelajaran</a:t>
                      </a:r>
                      <a:r>
                        <a:rPr lang="en-US" sz="1400" dirty="0">
                          <a:solidFill>
                            <a:srgbClr val="000000"/>
                          </a:solidFill>
                        </a:rPr>
                        <a:t> daring, </a:t>
                      </a:r>
                      <a:r>
                        <a:rPr lang="en-US" sz="1400" dirty="0" err="1">
                          <a:solidFill>
                            <a:srgbClr val="000000"/>
                          </a:solidFill>
                        </a:rPr>
                        <a:t>menuliskan</a:t>
                      </a:r>
                      <a:r>
                        <a:rPr lang="en-US" sz="1400" dirty="0">
                          <a:solidFill>
                            <a:srgbClr val="000000"/>
                          </a:solidFill>
                        </a:rPr>
                        <a:t> lesson study di </a:t>
                      </a:r>
                      <a:r>
                        <a:rPr lang="en-US" sz="1400" dirty="0" err="1">
                          <a:solidFill>
                            <a:srgbClr val="000000"/>
                          </a:solidFill>
                        </a:rPr>
                        <a:t>kelasnya</a:t>
                      </a:r>
                      <a:r>
                        <a:rPr lang="en-US" sz="1400" dirty="0">
                          <a:solidFill>
                            <a:srgbClr val="000000"/>
                          </a:solidFill>
                        </a:rPr>
                        <a:t>, </a:t>
                      </a:r>
                      <a:r>
                        <a:rPr lang="en-US" sz="1400" dirty="0" err="1">
                          <a:solidFill>
                            <a:srgbClr val="000000"/>
                          </a:solidFill>
                        </a:rPr>
                        <a:t>membagikan</a:t>
                      </a:r>
                      <a:r>
                        <a:rPr lang="en-US" sz="1400" dirty="0">
                          <a:solidFill>
                            <a:srgbClr val="000000"/>
                          </a:solidFill>
                        </a:rPr>
                        <a:t> </a:t>
                      </a:r>
                      <a:r>
                        <a:rPr lang="en-US" sz="1400" dirty="0" err="1">
                          <a:solidFill>
                            <a:srgbClr val="000000"/>
                          </a:solidFill>
                        </a:rPr>
                        <a:t>pengalaman</a:t>
                      </a:r>
                      <a:r>
                        <a:rPr lang="en-US" sz="1400" dirty="0">
                          <a:solidFill>
                            <a:srgbClr val="000000"/>
                          </a:solidFill>
                        </a:rPr>
                        <a:t> dan </a:t>
                      </a:r>
                      <a:r>
                        <a:rPr lang="en-US" sz="1400" dirty="0" err="1">
                          <a:solidFill>
                            <a:srgbClr val="000000"/>
                          </a:solidFill>
                        </a:rPr>
                        <a:t>praktik</a:t>
                      </a:r>
                      <a:r>
                        <a:rPr lang="en-US" sz="1400" dirty="0">
                          <a:solidFill>
                            <a:srgbClr val="000000"/>
                          </a:solidFill>
                        </a:rPr>
                        <a:t> </a:t>
                      </a:r>
                      <a:r>
                        <a:rPr lang="en-US" sz="1400" dirty="0" err="1">
                          <a:solidFill>
                            <a:srgbClr val="000000"/>
                          </a:solidFill>
                        </a:rPr>
                        <a:t>baik</a:t>
                      </a:r>
                      <a:r>
                        <a:rPr lang="en-US" sz="1400" dirty="0">
                          <a:solidFill>
                            <a:srgbClr val="000000"/>
                          </a:solidFill>
                        </a:rPr>
                        <a:t> </a:t>
                      </a:r>
                      <a:r>
                        <a:rPr lang="en-US" sz="1400" dirty="0" err="1">
                          <a:solidFill>
                            <a:srgbClr val="000000"/>
                          </a:solidFill>
                        </a:rPr>
                        <a:t>dalam</a:t>
                      </a:r>
                      <a:r>
                        <a:rPr lang="en-US" sz="1400" dirty="0">
                          <a:solidFill>
                            <a:srgbClr val="000000"/>
                          </a:solidFill>
                        </a:rPr>
                        <a:t> </a:t>
                      </a:r>
                      <a:r>
                        <a:rPr lang="en-US" sz="1400" dirty="0" err="1">
                          <a:solidFill>
                            <a:srgbClr val="000000"/>
                          </a:solidFill>
                        </a:rPr>
                        <a:t>mengajar</a:t>
                      </a:r>
                      <a:r>
                        <a:rPr lang="en-US" sz="1400" dirty="0">
                          <a:solidFill>
                            <a:srgbClr val="000000"/>
                          </a:solidFill>
                        </a:rPr>
                        <a:t> di </a:t>
                      </a:r>
                      <a:r>
                        <a:rPr lang="en-US" sz="1400" dirty="0" err="1">
                          <a:solidFill>
                            <a:srgbClr val="000000"/>
                          </a:solidFill>
                        </a:rPr>
                        <a:t>kelas</a:t>
                      </a:r>
                      <a:r>
                        <a:rPr lang="en-US" sz="1400" dirty="0">
                          <a:solidFill>
                            <a:srgbClr val="000000"/>
                          </a:solidFill>
                        </a:rPr>
                        <a:t>, </a:t>
                      </a:r>
                      <a:r>
                        <a:rPr lang="en-US" sz="1400" dirty="0" err="1">
                          <a:solidFill>
                            <a:srgbClr val="000000"/>
                          </a:solidFill>
                        </a:rPr>
                        <a:t>dll</a:t>
                      </a:r>
                      <a:r>
                        <a:rPr lang="en-US" sz="1400" dirty="0">
                          <a:solidFill>
                            <a:srgbClr val="000000"/>
                          </a:solidFill>
                        </a:rPr>
                        <a:t>. </a:t>
                      </a:r>
                    </a:p>
                    <a:p>
                      <a:pPr marL="342900" marR="0" lvl="0" indent="-342900" algn="l" rtl="0">
                        <a:lnSpc>
                          <a:spcPct val="100000"/>
                        </a:lnSpc>
                        <a:spcBef>
                          <a:spcPts val="0"/>
                        </a:spcBef>
                        <a:spcAft>
                          <a:spcPts val="0"/>
                        </a:spcAft>
                        <a:buAutoNum type="arabicPeriod"/>
                      </a:pPr>
                      <a:r>
                        <a:rPr lang="en-US" sz="1400" dirty="0" err="1">
                          <a:solidFill>
                            <a:srgbClr val="000000"/>
                          </a:solidFill>
                        </a:rPr>
                        <a:t>Mengadakan</a:t>
                      </a:r>
                      <a:r>
                        <a:rPr lang="en-US" sz="1400" dirty="0">
                          <a:solidFill>
                            <a:srgbClr val="000000"/>
                          </a:solidFill>
                        </a:rPr>
                        <a:t> </a:t>
                      </a:r>
                      <a:r>
                        <a:rPr lang="en-US" sz="1400" dirty="0" err="1">
                          <a:solidFill>
                            <a:srgbClr val="000000"/>
                          </a:solidFill>
                        </a:rPr>
                        <a:t>sarpras</a:t>
                      </a:r>
                      <a:r>
                        <a:rPr lang="en-US" sz="1400" dirty="0">
                          <a:solidFill>
                            <a:srgbClr val="000000"/>
                          </a:solidFill>
                        </a:rPr>
                        <a:t> yang </a:t>
                      </a:r>
                      <a:r>
                        <a:rPr lang="en-US" sz="1400" dirty="0" err="1">
                          <a:solidFill>
                            <a:srgbClr val="000000"/>
                          </a:solidFill>
                        </a:rPr>
                        <a:t>mendukung</a:t>
                      </a:r>
                      <a:r>
                        <a:rPr lang="en-US" sz="1400" dirty="0">
                          <a:solidFill>
                            <a:srgbClr val="000000"/>
                          </a:solidFill>
                        </a:rPr>
                        <a:t> proses </a:t>
                      </a:r>
                      <a:r>
                        <a:rPr lang="en-US" sz="1400" dirty="0" err="1">
                          <a:solidFill>
                            <a:srgbClr val="000000"/>
                          </a:solidFill>
                        </a:rPr>
                        <a:t>pembelajaran</a:t>
                      </a:r>
                      <a:r>
                        <a:rPr lang="en-US" sz="1400" dirty="0">
                          <a:solidFill>
                            <a:srgbClr val="000000"/>
                          </a:solidFill>
                        </a:rPr>
                        <a:t>, </a:t>
                      </a:r>
                      <a:r>
                        <a:rPr lang="en-US" sz="1400" dirty="0" err="1">
                          <a:solidFill>
                            <a:srgbClr val="000000"/>
                          </a:solidFill>
                        </a:rPr>
                        <a:t>mendorong</a:t>
                      </a:r>
                      <a:r>
                        <a:rPr lang="en-US" sz="1400" dirty="0">
                          <a:solidFill>
                            <a:srgbClr val="000000"/>
                          </a:solidFill>
                        </a:rPr>
                        <a:t> guru-guru </a:t>
                      </a:r>
                      <a:r>
                        <a:rPr lang="en-US" sz="1400" dirty="0" err="1">
                          <a:solidFill>
                            <a:srgbClr val="000000"/>
                          </a:solidFill>
                        </a:rPr>
                        <a:t>untuk</a:t>
                      </a:r>
                      <a:r>
                        <a:rPr lang="en-US" sz="1400" dirty="0">
                          <a:solidFill>
                            <a:srgbClr val="000000"/>
                          </a:solidFill>
                        </a:rPr>
                        <a:t> </a:t>
                      </a:r>
                      <a:r>
                        <a:rPr lang="en-US" sz="1400" dirty="0" err="1">
                          <a:solidFill>
                            <a:srgbClr val="000000"/>
                          </a:solidFill>
                        </a:rPr>
                        <a:t>menggunakan</a:t>
                      </a:r>
                      <a:r>
                        <a:rPr lang="en-US" sz="1400" dirty="0">
                          <a:solidFill>
                            <a:srgbClr val="000000"/>
                          </a:solidFill>
                        </a:rPr>
                        <a:t> </a:t>
                      </a:r>
                      <a:r>
                        <a:rPr lang="en-US" sz="1400" dirty="0" err="1">
                          <a:solidFill>
                            <a:srgbClr val="000000"/>
                          </a:solidFill>
                        </a:rPr>
                        <a:t>sarpras</a:t>
                      </a:r>
                      <a:r>
                        <a:rPr lang="en-US" sz="1400" dirty="0">
                          <a:solidFill>
                            <a:srgbClr val="000000"/>
                          </a:solidFill>
                        </a:rPr>
                        <a:t> yang </a:t>
                      </a:r>
                      <a:r>
                        <a:rPr lang="en-US" sz="1400" dirty="0" err="1">
                          <a:solidFill>
                            <a:srgbClr val="000000"/>
                          </a:solidFill>
                        </a:rPr>
                        <a:t>ada</a:t>
                      </a:r>
                      <a:r>
                        <a:rPr lang="en-US" sz="1400" dirty="0">
                          <a:solidFill>
                            <a:srgbClr val="000000"/>
                          </a:solidFill>
                        </a:rPr>
                        <a:t> </a:t>
                      </a:r>
                      <a:r>
                        <a:rPr lang="en-US" sz="1400" dirty="0" err="1">
                          <a:solidFill>
                            <a:srgbClr val="000000"/>
                          </a:solidFill>
                        </a:rPr>
                        <a:t>dalam</a:t>
                      </a:r>
                      <a:r>
                        <a:rPr lang="en-US" sz="1400" dirty="0">
                          <a:solidFill>
                            <a:srgbClr val="000000"/>
                          </a:solidFill>
                        </a:rPr>
                        <a:t> </a:t>
                      </a:r>
                      <a:r>
                        <a:rPr lang="en-US" sz="1400" dirty="0" err="1">
                          <a:solidFill>
                            <a:srgbClr val="000000"/>
                          </a:solidFill>
                        </a:rPr>
                        <a:t>pembelajaran</a:t>
                      </a:r>
                      <a:r>
                        <a:rPr lang="en-US" sz="1400" dirty="0">
                          <a:solidFill>
                            <a:srgbClr val="000000"/>
                          </a:solidFill>
                        </a:rPr>
                        <a:t>, dan </a:t>
                      </a:r>
                      <a:r>
                        <a:rPr lang="en-US" sz="1400" dirty="0" err="1">
                          <a:solidFill>
                            <a:srgbClr val="000000"/>
                          </a:solidFill>
                        </a:rPr>
                        <a:t>mengembangkan</a:t>
                      </a:r>
                      <a:r>
                        <a:rPr lang="en-US" sz="1400" dirty="0">
                          <a:solidFill>
                            <a:srgbClr val="000000"/>
                          </a:solidFill>
                        </a:rPr>
                        <a:t> </a:t>
                      </a:r>
                      <a:r>
                        <a:rPr lang="en-US" sz="1400" dirty="0" err="1">
                          <a:solidFill>
                            <a:srgbClr val="000000"/>
                          </a:solidFill>
                        </a:rPr>
                        <a:t>administrasi</a:t>
                      </a:r>
                      <a:r>
                        <a:rPr lang="en-US" sz="1400" dirty="0">
                          <a:solidFill>
                            <a:srgbClr val="000000"/>
                          </a:solidFill>
                        </a:rPr>
                        <a:t> </a:t>
                      </a:r>
                      <a:r>
                        <a:rPr lang="en-US" sz="1400" dirty="0" err="1">
                          <a:solidFill>
                            <a:srgbClr val="000000"/>
                          </a:solidFill>
                        </a:rPr>
                        <a:t>pengelolaan</a:t>
                      </a:r>
                      <a:r>
                        <a:rPr lang="en-US" sz="1400" dirty="0">
                          <a:solidFill>
                            <a:srgbClr val="000000"/>
                          </a:solidFill>
                        </a:rPr>
                        <a:t> </a:t>
                      </a:r>
                      <a:r>
                        <a:rPr lang="en-US" sz="1400" dirty="0" err="1">
                          <a:solidFill>
                            <a:srgbClr val="000000"/>
                          </a:solidFill>
                        </a:rPr>
                        <a:t>sarpras</a:t>
                      </a:r>
                      <a:r>
                        <a:rPr lang="en-US" sz="1400" dirty="0">
                          <a:solidFill>
                            <a:srgbClr val="000000"/>
                          </a:solidFill>
                        </a:rPr>
                        <a:t> </a:t>
                      </a:r>
                      <a:r>
                        <a:rPr lang="en-US" sz="1400" dirty="0" err="1">
                          <a:solidFill>
                            <a:srgbClr val="000000"/>
                          </a:solidFill>
                        </a:rPr>
                        <a:t>dengan</a:t>
                      </a:r>
                      <a:r>
                        <a:rPr lang="en-US" sz="1400" dirty="0">
                          <a:solidFill>
                            <a:srgbClr val="000000"/>
                          </a:solidFill>
                        </a:rPr>
                        <a:t> </a:t>
                      </a:r>
                      <a:r>
                        <a:rPr lang="en-US" sz="1400" dirty="0" err="1">
                          <a:solidFill>
                            <a:srgbClr val="000000"/>
                          </a:solidFill>
                        </a:rPr>
                        <a:t>teratur</a:t>
                      </a:r>
                      <a:r>
                        <a:rPr lang="en-US" sz="1400" dirty="0">
                          <a:solidFill>
                            <a:srgbClr val="000000"/>
                          </a:solidFill>
                        </a:rPr>
                        <a:t> dan </a:t>
                      </a:r>
                      <a:r>
                        <a:rPr lang="en-US" sz="1400" dirty="0" err="1">
                          <a:solidFill>
                            <a:srgbClr val="000000"/>
                          </a:solidFill>
                        </a:rPr>
                        <a:t>rapih</a:t>
                      </a:r>
                      <a:r>
                        <a:rPr lang="en-US" sz="1400" dirty="0">
                          <a:solidFill>
                            <a:srgbClr val="000000"/>
                          </a:solidFill>
                        </a:rPr>
                        <a:t>.  </a:t>
                      </a:r>
                    </a:p>
                    <a:p>
                      <a:pPr marL="342900" marR="0" lvl="0" indent="-342900" algn="l" rtl="0">
                        <a:lnSpc>
                          <a:spcPct val="100000"/>
                        </a:lnSpc>
                        <a:spcBef>
                          <a:spcPts val="0"/>
                        </a:spcBef>
                        <a:spcAft>
                          <a:spcPts val="0"/>
                        </a:spcAft>
                        <a:buAutoNum type="arabicPeriod"/>
                      </a:pPr>
                      <a:r>
                        <a:rPr lang="en-US" sz="1400" dirty="0" err="1">
                          <a:solidFill>
                            <a:srgbClr val="000000"/>
                          </a:solidFill>
                        </a:rPr>
                        <a:t>Mengadakan</a:t>
                      </a:r>
                      <a:r>
                        <a:rPr lang="en-US" sz="1400" dirty="0">
                          <a:solidFill>
                            <a:srgbClr val="000000"/>
                          </a:solidFill>
                        </a:rPr>
                        <a:t> </a:t>
                      </a:r>
                      <a:r>
                        <a:rPr lang="en-US" sz="1400" dirty="0" err="1">
                          <a:solidFill>
                            <a:srgbClr val="000000"/>
                          </a:solidFill>
                        </a:rPr>
                        <a:t>pelayanan</a:t>
                      </a:r>
                      <a:r>
                        <a:rPr lang="en-US" sz="1400" dirty="0">
                          <a:solidFill>
                            <a:srgbClr val="000000"/>
                          </a:solidFill>
                        </a:rPr>
                        <a:t> </a:t>
                      </a:r>
                      <a:r>
                        <a:rPr lang="en-US" sz="1400" dirty="0" err="1">
                          <a:solidFill>
                            <a:srgbClr val="000000"/>
                          </a:solidFill>
                        </a:rPr>
                        <a:t>bimbingan</a:t>
                      </a:r>
                      <a:r>
                        <a:rPr lang="en-US" sz="1400" dirty="0">
                          <a:solidFill>
                            <a:srgbClr val="000000"/>
                          </a:solidFill>
                        </a:rPr>
                        <a:t> dan </a:t>
                      </a:r>
                      <a:r>
                        <a:rPr lang="en-US" sz="1400" dirty="0" err="1">
                          <a:solidFill>
                            <a:srgbClr val="000000"/>
                          </a:solidFill>
                        </a:rPr>
                        <a:t>konseling</a:t>
                      </a:r>
                      <a:r>
                        <a:rPr lang="en-US" sz="1400" dirty="0">
                          <a:solidFill>
                            <a:srgbClr val="000000"/>
                          </a:solidFill>
                        </a:rPr>
                        <a:t> </a:t>
                      </a:r>
                      <a:r>
                        <a:rPr lang="en-US" sz="1400" dirty="0" err="1">
                          <a:solidFill>
                            <a:srgbClr val="000000"/>
                          </a:solidFill>
                        </a:rPr>
                        <a:t>dalam</a:t>
                      </a:r>
                      <a:r>
                        <a:rPr lang="en-US" sz="1400" dirty="0">
                          <a:solidFill>
                            <a:srgbClr val="000000"/>
                          </a:solidFill>
                        </a:rPr>
                        <a:t> </a:t>
                      </a:r>
                      <a:r>
                        <a:rPr lang="en-US" sz="1400" dirty="0" err="1">
                          <a:solidFill>
                            <a:srgbClr val="000000"/>
                          </a:solidFill>
                        </a:rPr>
                        <a:t>bidang</a:t>
                      </a:r>
                      <a:r>
                        <a:rPr lang="en-US" sz="1400" dirty="0">
                          <a:solidFill>
                            <a:srgbClr val="000000"/>
                          </a:solidFill>
                        </a:rPr>
                        <a:t> </a:t>
                      </a:r>
                      <a:r>
                        <a:rPr lang="en-US" sz="1400" dirty="0" err="1">
                          <a:solidFill>
                            <a:srgbClr val="000000"/>
                          </a:solidFill>
                        </a:rPr>
                        <a:t>pribadi</a:t>
                      </a:r>
                      <a:r>
                        <a:rPr lang="en-US" sz="1400" dirty="0">
                          <a:solidFill>
                            <a:srgbClr val="000000"/>
                          </a:solidFill>
                        </a:rPr>
                        <a:t>, social, </a:t>
                      </a:r>
                      <a:r>
                        <a:rPr lang="en-US" sz="1400" dirty="0" err="1">
                          <a:solidFill>
                            <a:srgbClr val="000000"/>
                          </a:solidFill>
                        </a:rPr>
                        <a:t>akademik</a:t>
                      </a:r>
                      <a:r>
                        <a:rPr lang="en-US" sz="1400" dirty="0">
                          <a:solidFill>
                            <a:srgbClr val="000000"/>
                          </a:solidFill>
                        </a:rPr>
                        <a:t>, </a:t>
                      </a:r>
                      <a:r>
                        <a:rPr lang="en-US" sz="1400" dirty="0" err="1">
                          <a:solidFill>
                            <a:srgbClr val="000000"/>
                          </a:solidFill>
                        </a:rPr>
                        <a:t>pendidikan</a:t>
                      </a:r>
                      <a:r>
                        <a:rPr lang="en-US" sz="1400" dirty="0">
                          <a:solidFill>
                            <a:srgbClr val="000000"/>
                          </a:solidFill>
                        </a:rPr>
                        <a:t> </a:t>
                      </a:r>
                      <a:r>
                        <a:rPr lang="en-US" sz="1400" dirty="0" err="1">
                          <a:solidFill>
                            <a:srgbClr val="000000"/>
                          </a:solidFill>
                        </a:rPr>
                        <a:t>lanjut</a:t>
                      </a:r>
                      <a:r>
                        <a:rPr lang="en-US" sz="1400" dirty="0">
                          <a:solidFill>
                            <a:srgbClr val="000000"/>
                          </a:solidFill>
                        </a:rPr>
                        <a:t>, dan </a:t>
                      </a:r>
                      <a:r>
                        <a:rPr lang="en-US" sz="1400" dirty="0" err="1">
                          <a:solidFill>
                            <a:srgbClr val="000000"/>
                          </a:solidFill>
                        </a:rPr>
                        <a:t>karier</a:t>
                      </a:r>
                      <a:r>
                        <a:rPr lang="en-US" sz="1400" dirty="0">
                          <a:solidFill>
                            <a:srgbClr val="000000"/>
                          </a:solidFill>
                        </a:rPr>
                        <a:t> agar </a:t>
                      </a:r>
                      <a:r>
                        <a:rPr lang="en-US" sz="1400" dirty="0" err="1">
                          <a:solidFill>
                            <a:srgbClr val="000000"/>
                          </a:solidFill>
                        </a:rPr>
                        <a:t>siswa-siswa</a:t>
                      </a:r>
                      <a:r>
                        <a:rPr lang="en-US" sz="1400" dirty="0">
                          <a:solidFill>
                            <a:srgbClr val="000000"/>
                          </a:solidFill>
                        </a:rPr>
                        <a:t> yang </a:t>
                      </a:r>
                      <a:r>
                        <a:rPr lang="en-US" sz="1400" dirty="0" err="1">
                          <a:solidFill>
                            <a:srgbClr val="000000"/>
                          </a:solidFill>
                        </a:rPr>
                        <a:t>memiliki</a:t>
                      </a:r>
                      <a:r>
                        <a:rPr lang="en-US" sz="1400" dirty="0">
                          <a:solidFill>
                            <a:srgbClr val="000000"/>
                          </a:solidFill>
                        </a:rPr>
                        <a:t> </a:t>
                      </a:r>
                      <a:r>
                        <a:rPr lang="en-US" sz="1400" dirty="0" err="1">
                          <a:solidFill>
                            <a:srgbClr val="000000"/>
                          </a:solidFill>
                        </a:rPr>
                        <a:t>karakter</a:t>
                      </a:r>
                      <a:r>
                        <a:rPr lang="en-US" sz="1400" dirty="0">
                          <a:solidFill>
                            <a:srgbClr val="000000"/>
                          </a:solidFill>
                        </a:rPr>
                        <a:t> </a:t>
                      </a:r>
                      <a:r>
                        <a:rPr lang="en-US" sz="1400" dirty="0" err="1">
                          <a:solidFill>
                            <a:srgbClr val="000000"/>
                          </a:solidFill>
                        </a:rPr>
                        <a:t>bermasalah</a:t>
                      </a:r>
                      <a:r>
                        <a:rPr lang="en-US" sz="1400" dirty="0">
                          <a:solidFill>
                            <a:srgbClr val="000000"/>
                          </a:solidFill>
                        </a:rPr>
                        <a:t> </a:t>
                      </a:r>
                      <a:r>
                        <a:rPr lang="en-US" sz="1400" dirty="0" err="1">
                          <a:solidFill>
                            <a:srgbClr val="000000"/>
                          </a:solidFill>
                        </a:rPr>
                        <a:t>dapat</a:t>
                      </a:r>
                      <a:r>
                        <a:rPr lang="en-US" sz="1400" dirty="0">
                          <a:solidFill>
                            <a:srgbClr val="000000"/>
                          </a:solidFill>
                        </a:rPr>
                        <a:t> </a:t>
                      </a:r>
                      <a:r>
                        <a:rPr lang="en-US" sz="1400" dirty="0" err="1">
                          <a:solidFill>
                            <a:srgbClr val="000000"/>
                          </a:solidFill>
                        </a:rPr>
                        <a:t>segera</a:t>
                      </a:r>
                      <a:r>
                        <a:rPr lang="en-US" sz="1400" dirty="0">
                          <a:solidFill>
                            <a:srgbClr val="000000"/>
                          </a:solidFill>
                        </a:rPr>
                        <a:t> </a:t>
                      </a:r>
                      <a:r>
                        <a:rPr lang="en-US" sz="1400" dirty="0" err="1">
                          <a:solidFill>
                            <a:srgbClr val="000000"/>
                          </a:solidFill>
                        </a:rPr>
                        <a:t>diperbaiki</a:t>
                      </a:r>
                      <a:r>
                        <a:rPr lang="en-US" sz="1400" dirty="0">
                          <a:solidFill>
                            <a:srgbClr val="000000"/>
                          </a:solidFill>
                        </a:rPr>
                        <a:t>, </a:t>
                      </a:r>
                      <a:r>
                        <a:rPr lang="en-US" sz="1400" dirty="0" err="1">
                          <a:solidFill>
                            <a:srgbClr val="000000"/>
                          </a:solidFill>
                        </a:rPr>
                        <a:t>bahkan</a:t>
                      </a:r>
                      <a:r>
                        <a:rPr lang="en-US" sz="1400" dirty="0">
                          <a:solidFill>
                            <a:srgbClr val="000000"/>
                          </a:solidFill>
                        </a:rPr>
                        <a:t> </a:t>
                      </a:r>
                      <a:r>
                        <a:rPr lang="en-US" sz="1400" dirty="0" err="1">
                          <a:solidFill>
                            <a:srgbClr val="000000"/>
                          </a:solidFill>
                        </a:rPr>
                        <a:t>dikembangkan</a:t>
                      </a:r>
                      <a:r>
                        <a:rPr lang="en-US" sz="1400" dirty="0">
                          <a:solidFill>
                            <a:srgbClr val="000000"/>
                          </a:solidFill>
                        </a:rPr>
                        <a:t> </a:t>
                      </a:r>
                      <a:r>
                        <a:rPr lang="en-US" sz="1400" dirty="0" err="1">
                          <a:solidFill>
                            <a:srgbClr val="000000"/>
                          </a:solidFill>
                        </a:rPr>
                        <a:t>hal</a:t>
                      </a:r>
                      <a:r>
                        <a:rPr lang="en-US" sz="1400" dirty="0">
                          <a:solidFill>
                            <a:srgbClr val="000000"/>
                          </a:solidFill>
                        </a:rPr>
                        <a:t> </a:t>
                      </a:r>
                      <a:r>
                        <a:rPr lang="en-US" sz="1400" dirty="0" err="1">
                          <a:solidFill>
                            <a:srgbClr val="000000"/>
                          </a:solidFill>
                        </a:rPr>
                        <a:t>positif</a:t>
                      </a:r>
                      <a:r>
                        <a:rPr lang="en-US" sz="1400" dirty="0">
                          <a:solidFill>
                            <a:srgbClr val="000000"/>
                          </a:solidFill>
                        </a:rPr>
                        <a:t> </a:t>
                      </a:r>
                      <a:r>
                        <a:rPr lang="en-US" sz="1400" dirty="0" err="1">
                          <a:solidFill>
                            <a:srgbClr val="000000"/>
                          </a:solidFill>
                        </a:rPr>
                        <a:t>dari</a:t>
                      </a:r>
                      <a:r>
                        <a:rPr lang="en-US" sz="1400" dirty="0">
                          <a:solidFill>
                            <a:srgbClr val="000000"/>
                          </a:solidFill>
                        </a:rPr>
                        <a:t> </a:t>
                      </a:r>
                      <a:r>
                        <a:rPr lang="en-US" sz="1400" dirty="0" err="1">
                          <a:solidFill>
                            <a:srgbClr val="000000"/>
                          </a:solidFill>
                        </a:rPr>
                        <a:t>diri</a:t>
                      </a:r>
                      <a:r>
                        <a:rPr lang="en-US" sz="1400" dirty="0">
                          <a:solidFill>
                            <a:srgbClr val="000000"/>
                          </a:solidFill>
                        </a:rPr>
                        <a:t> </a:t>
                      </a:r>
                      <a:r>
                        <a:rPr lang="en-US" sz="1400" dirty="0" err="1">
                          <a:solidFill>
                            <a:srgbClr val="000000"/>
                          </a:solidFill>
                        </a:rPr>
                        <a:t>siswa</a:t>
                      </a:r>
                      <a:r>
                        <a:rPr lang="en-US" sz="1400" dirty="0">
                          <a:solidFill>
                            <a:srgbClr val="000000"/>
                          </a:solidFill>
                        </a:rPr>
                        <a:t>, dan </a:t>
                      </a:r>
                      <a:r>
                        <a:rPr lang="en-US" sz="1400" dirty="0" err="1">
                          <a:solidFill>
                            <a:srgbClr val="000000"/>
                          </a:solidFill>
                        </a:rPr>
                        <a:t>siswa</a:t>
                      </a:r>
                      <a:r>
                        <a:rPr lang="en-US" sz="1400" dirty="0">
                          <a:solidFill>
                            <a:srgbClr val="000000"/>
                          </a:solidFill>
                        </a:rPr>
                        <a:t> juga </a:t>
                      </a:r>
                      <a:r>
                        <a:rPr lang="en-US" sz="1400" dirty="0" err="1">
                          <a:solidFill>
                            <a:srgbClr val="000000"/>
                          </a:solidFill>
                        </a:rPr>
                        <a:t>dibina</a:t>
                      </a:r>
                      <a:r>
                        <a:rPr lang="en-US" sz="1400" dirty="0">
                          <a:solidFill>
                            <a:srgbClr val="000000"/>
                          </a:solidFill>
                        </a:rPr>
                        <a:t> </a:t>
                      </a:r>
                      <a:r>
                        <a:rPr lang="en-US" sz="1400" dirty="0" err="1">
                          <a:solidFill>
                            <a:srgbClr val="000000"/>
                          </a:solidFill>
                        </a:rPr>
                        <a:t>untuk</a:t>
                      </a:r>
                      <a:r>
                        <a:rPr lang="en-US" sz="1400" dirty="0">
                          <a:solidFill>
                            <a:srgbClr val="000000"/>
                          </a:solidFill>
                        </a:rPr>
                        <a:t> </a:t>
                      </a:r>
                      <a:r>
                        <a:rPr lang="en-US" sz="1400" dirty="0" err="1">
                          <a:solidFill>
                            <a:srgbClr val="000000"/>
                          </a:solidFill>
                        </a:rPr>
                        <a:t>menentukan</a:t>
                      </a:r>
                      <a:r>
                        <a:rPr lang="en-US" sz="1400" dirty="0">
                          <a:solidFill>
                            <a:srgbClr val="000000"/>
                          </a:solidFill>
                        </a:rPr>
                        <a:t> </a:t>
                      </a:r>
                      <a:r>
                        <a:rPr lang="en-US" sz="1400" dirty="0" err="1">
                          <a:solidFill>
                            <a:srgbClr val="000000"/>
                          </a:solidFill>
                        </a:rPr>
                        <a:t>jurusannya</a:t>
                      </a:r>
                      <a:r>
                        <a:rPr lang="en-US" sz="1400" dirty="0">
                          <a:solidFill>
                            <a:srgbClr val="000000"/>
                          </a:solidFill>
                        </a:rPr>
                        <a:t> di SMA/MA, </a:t>
                      </a:r>
                      <a:r>
                        <a:rPr lang="en-US" sz="1400" dirty="0" err="1">
                          <a:solidFill>
                            <a:srgbClr val="000000"/>
                          </a:solidFill>
                        </a:rPr>
                        <a:t>bahkan</a:t>
                      </a:r>
                      <a:r>
                        <a:rPr lang="en-US" sz="1400" dirty="0">
                          <a:solidFill>
                            <a:srgbClr val="000000"/>
                          </a:solidFill>
                        </a:rPr>
                        <a:t> di </a:t>
                      </a:r>
                      <a:r>
                        <a:rPr lang="en-US" sz="1400" dirty="0" err="1">
                          <a:solidFill>
                            <a:srgbClr val="000000"/>
                          </a:solidFill>
                        </a:rPr>
                        <a:t>kemudian</a:t>
                      </a:r>
                      <a:r>
                        <a:rPr lang="en-US" sz="1400" dirty="0">
                          <a:solidFill>
                            <a:srgbClr val="000000"/>
                          </a:solidFill>
                        </a:rPr>
                        <a:t> </a:t>
                      </a:r>
                      <a:r>
                        <a:rPr lang="en-US" sz="1400" dirty="0" err="1">
                          <a:solidFill>
                            <a:srgbClr val="000000"/>
                          </a:solidFill>
                        </a:rPr>
                        <a:t>hari</a:t>
                      </a:r>
                      <a:r>
                        <a:rPr lang="en-US" sz="1400" dirty="0">
                          <a:solidFill>
                            <a:srgbClr val="000000"/>
                          </a:solidFill>
                        </a:rPr>
                        <a:t> di </a:t>
                      </a:r>
                      <a:r>
                        <a:rPr lang="en-US" sz="1400" dirty="0" err="1">
                          <a:solidFill>
                            <a:srgbClr val="000000"/>
                          </a:solidFill>
                        </a:rPr>
                        <a:t>jenjang</a:t>
                      </a:r>
                      <a:r>
                        <a:rPr lang="en-US" sz="1400" dirty="0">
                          <a:solidFill>
                            <a:srgbClr val="000000"/>
                          </a:solidFill>
                        </a:rPr>
                        <a:t> yang </a:t>
                      </a:r>
                      <a:r>
                        <a:rPr lang="en-US" sz="1400" dirty="0" err="1">
                          <a:solidFill>
                            <a:srgbClr val="000000"/>
                          </a:solidFill>
                        </a:rPr>
                        <a:t>lebih</a:t>
                      </a:r>
                      <a:r>
                        <a:rPr lang="en-US" sz="1400" dirty="0">
                          <a:solidFill>
                            <a:srgbClr val="000000"/>
                          </a:solidFill>
                        </a:rPr>
                        <a:t> </a:t>
                      </a:r>
                      <a:r>
                        <a:rPr lang="en-US" sz="1400" dirty="0" err="1">
                          <a:solidFill>
                            <a:srgbClr val="000000"/>
                          </a:solidFill>
                        </a:rPr>
                        <a:t>tinggi</a:t>
                      </a:r>
                      <a:r>
                        <a:rPr lang="en-US" sz="1400" dirty="0">
                          <a:solidFill>
                            <a:srgbClr val="000000"/>
                          </a:solidFill>
                        </a:rPr>
                        <a:t>.  </a:t>
                      </a:r>
                      <a:endParaRPr sz="1200" dirty="0"/>
                    </a:p>
                    <a:p>
                      <a:pPr marL="0" lvl="0" indent="0" algn="l" rtl="0">
                        <a:spcBef>
                          <a:spcPts val="0"/>
                        </a:spcBef>
                        <a:spcAft>
                          <a:spcPts val="0"/>
                        </a:spcAft>
                        <a:buNone/>
                      </a:pPr>
                      <a:endParaRPr dirty="0">
                        <a:solidFill>
                          <a:srgbClr val="000000"/>
                        </a:solidFill>
                      </a:endParaRPr>
                    </a:p>
                  </a:txBody>
                  <a:tcPr marL="7625" marR="7625" marT="7625" marB="0" anchor="ctr">
                    <a:solidFill>
                      <a:schemeClr val="accent4">
                        <a:lumMod val="40000"/>
                        <a:lumOff val="6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1277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4"/>
        <p:cNvGrpSpPr/>
        <p:nvPr/>
      </p:nvGrpSpPr>
      <p:grpSpPr>
        <a:xfrm>
          <a:off x="0" y="0"/>
          <a:ext cx="0" cy="0"/>
          <a:chOff x="0" y="0"/>
          <a:chExt cx="0" cy="0"/>
        </a:xfrm>
      </p:grpSpPr>
      <p:sp>
        <p:nvSpPr>
          <p:cNvPr id="785" name="Google Shape;785;g90176d8612_0_5"/>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Arial Black"/>
              <a:buNone/>
            </a:pPr>
            <a:r>
              <a:rPr lang="en-US">
                <a:latin typeface="Arial Black"/>
                <a:ea typeface="Arial Black"/>
                <a:cs typeface="Arial Black"/>
                <a:sym typeface="Arial Black"/>
              </a:rPr>
              <a:t>LATIHAN INDIVIDU</a:t>
            </a:r>
            <a:br>
              <a:rPr lang="en-US">
                <a:latin typeface="Arial Black"/>
                <a:ea typeface="Arial Black"/>
                <a:cs typeface="Arial Black"/>
                <a:sym typeface="Arial Black"/>
              </a:rPr>
            </a:br>
            <a:r>
              <a:rPr lang="en-US" sz="1800">
                <a:latin typeface="Arial Black"/>
                <a:ea typeface="Arial Black"/>
                <a:cs typeface="Arial Black"/>
                <a:sym typeface="Arial Black"/>
              </a:rPr>
              <a:t>(60 Menit)</a:t>
            </a:r>
            <a:endParaRPr sz="1800">
              <a:latin typeface="Arial Black"/>
              <a:ea typeface="Arial Black"/>
              <a:cs typeface="Arial Black"/>
              <a:sym typeface="Arial Black"/>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55"/>
          <p:cNvSpPr txBox="1">
            <a:spLocks noGrp="1"/>
          </p:cNvSpPr>
          <p:nvPr>
            <p:ph type="title"/>
          </p:nvPr>
        </p:nvSpPr>
        <p:spPr>
          <a:xfrm>
            <a:off x="336331" y="139686"/>
            <a:ext cx="10083433" cy="89445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dirty="0">
                <a:solidFill>
                  <a:schemeClr val="lt1"/>
                </a:solidFill>
              </a:rPr>
              <a:t>Latihan </a:t>
            </a:r>
            <a:r>
              <a:rPr lang="en-US" b="1" dirty="0" err="1">
                <a:solidFill>
                  <a:srgbClr val="FFFF00"/>
                </a:solidFill>
              </a:rPr>
              <a:t>Individu</a:t>
            </a:r>
            <a:r>
              <a:rPr lang="en-US" b="1" dirty="0">
                <a:solidFill>
                  <a:schemeClr val="lt1"/>
                </a:solidFill>
              </a:rPr>
              <a:t> </a:t>
            </a:r>
            <a:r>
              <a:rPr lang="en-US" b="1" dirty="0" err="1">
                <a:solidFill>
                  <a:schemeClr val="lt1"/>
                </a:solidFill>
              </a:rPr>
              <a:t>Membuat</a:t>
            </a:r>
            <a:r>
              <a:rPr lang="en-US" b="1" dirty="0">
                <a:solidFill>
                  <a:schemeClr val="lt1"/>
                </a:solidFill>
              </a:rPr>
              <a:t> </a:t>
            </a:r>
            <a:r>
              <a:rPr lang="en-US" b="1" dirty="0" err="1">
                <a:solidFill>
                  <a:schemeClr val="lt1"/>
                </a:solidFill>
              </a:rPr>
              <a:t>Rekomendasi</a:t>
            </a:r>
            <a:endParaRPr dirty="0"/>
          </a:p>
        </p:txBody>
      </p:sp>
      <p:graphicFrame>
        <p:nvGraphicFramePr>
          <p:cNvPr id="2" name="Diagram 1">
            <a:extLst>
              <a:ext uri="{FF2B5EF4-FFF2-40B4-BE49-F238E27FC236}">
                <a16:creationId xmlns:a16="http://schemas.microsoft.com/office/drawing/2014/main" id="{D8F59713-D3FB-4D80-9461-244C41FCD7C1}"/>
              </a:ext>
            </a:extLst>
          </p:cNvPr>
          <p:cNvGraphicFramePr/>
          <p:nvPr>
            <p:extLst>
              <p:ext uri="{D42A27DB-BD31-4B8C-83A1-F6EECF244321}">
                <p14:modId xmlns:p14="http://schemas.microsoft.com/office/powerpoint/2010/main" val="511345006"/>
              </p:ext>
            </p:extLst>
          </p:nvPr>
        </p:nvGraphicFramePr>
        <p:xfrm>
          <a:off x="336331" y="947057"/>
          <a:ext cx="11729545" cy="5241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9"/>
          <p:cNvSpPr txBox="1">
            <a:spLocks noGrp="1"/>
          </p:cNvSpPr>
          <p:nvPr>
            <p:ph type="title"/>
          </p:nvPr>
        </p:nvSpPr>
        <p:spPr>
          <a:xfrm>
            <a:off x="661219" y="71437"/>
            <a:ext cx="10515600" cy="82283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chemeClr val="lt1"/>
                </a:solidFill>
              </a:rPr>
              <a:t>Rubrik Sesi 7</a:t>
            </a:r>
            <a:endParaRPr b="1">
              <a:solidFill>
                <a:schemeClr val="lt1"/>
              </a:solidFill>
            </a:endParaRPr>
          </a:p>
        </p:txBody>
      </p:sp>
      <p:graphicFrame>
        <p:nvGraphicFramePr>
          <p:cNvPr id="526" name="Google Shape;526;p9"/>
          <p:cNvGraphicFramePr/>
          <p:nvPr/>
        </p:nvGraphicFramePr>
        <p:xfrm>
          <a:off x="240894" y="768152"/>
          <a:ext cx="11356250" cy="5990505"/>
        </p:xfrm>
        <a:graphic>
          <a:graphicData uri="http://schemas.openxmlformats.org/drawingml/2006/table">
            <a:tbl>
              <a:tblPr>
                <a:noFill/>
                <a:tableStyleId>{9B9B1C01-E3DD-44C6-B815-87C48FDC1E2B}</a:tableStyleId>
              </a:tblPr>
              <a:tblGrid>
                <a:gridCol w="401175">
                  <a:extLst>
                    <a:ext uri="{9D8B030D-6E8A-4147-A177-3AD203B41FA5}">
                      <a16:colId xmlns:a16="http://schemas.microsoft.com/office/drawing/2014/main" val="20000"/>
                    </a:ext>
                  </a:extLst>
                </a:gridCol>
                <a:gridCol w="2542575">
                  <a:extLst>
                    <a:ext uri="{9D8B030D-6E8A-4147-A177-3AD203B41FA5}">
                      <a16:colId xmlns:a16="http://schemas.microsoft.com/office/drawing/2014/main" val="20001"/>
                    </a:ext>
                  </a:extLst>
                </a:gridCol>
                <a:gridCol w="7709500">
                  <a:extLst>
                    <a:ext uri="{9D8B030D-6E8A-4147-A177-3AD203B41FA5}">
                      <a16:colId xmlns:a16="http://schemas.microsoft.com/office/drawing/2014/main" val="20002"/>
                    </a:ext>
                  </a:extLst>
                </a:gridCol>
                <a:gridCol w="703000">
                  <a:extLst>
                    <a:ext uri="{9D8B030D-6E8A-4147-A177-3AD203B41FA5}">
                      <a16:colId xmlns:a16="http://schemas.microsoft.com/office/drawing/2014/main" val="20003"/>
                    </a:ext>
                  </a:extLst>
                </a:gridCol>
              </a:tblGrid>
              <a:tr h="627700">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No</a:t>
                      </a:r>
                      <a:endParaRPr sz="1400" u="none" strike="noStrike" cap="none">
                        <a:solidFill>
                          <a:schemeClr val="dk1"/>
                        </a:solidFil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u="none" strike="noStrike" cap="none">
                          <a:solidFill>
                            <a:schemeClr val="dk1"/>
                          </a:solidFill>
                          <a:latin typeface="Arial"/>
                          <a:ea typeface="Arial"/>
                          <a:cs typeface="Arial"/>
                          <a:sym typeface="Arial"/>
                        </a:rPr>
                        <a:t>Indikator</a:t>
                      </a:r>
                      <a:endParaRPr sz="2000" b="1" i="0" u="none" strike="noStrike" cap="none">
                        <a:solidFill>
                          <a:schemeClr val="dk1"/>
                        </a:solidFill>
                        <a:latin typeface="Arial"/>
                        <a:ea typeface="Arial"/>
                        <a:cs typeface="Arial"/>
                        <a:sym typeface="Aria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Keterangan</a:t>
                      </a:r>
                      <a:endParaRPr sz="1400" u="none" strike="noStrike" cap="none">
                        <a:solidFill>
                          <a:schemeClr val="dk1"/>
                        </a:solidFil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a:solidFill>
                            <a:schemeClr val="dk1"/>
                          </a:solidFill>
                          <a:latin typeface="Arial"/>
                          <a:ea typeface="Arial"/>
                          <a:cs typeface="Arial"/>
                          <a:sym typeface="Arial"/>
                        </a:rPr>
                        <a:t>Skor</a:t>
                      </a:r>
                      <a:endParaRPr sz="2000" b="1" i="0" u="none" strike="noStrike" cap="none">
                        <a:solidFill>
                          <a:schemeClr val="dk1"/>
                        </a:solidFill>
                        <a:latin typeface="Arial"/>
                        <a:ea typeface="Arial"/>
                        <a:cs typeface="Arial"/>
                        <a:sym typeface="Arial"/>
                      </a:endParaRPr>
                    </a:p>
                  </a:txBody>
                  <a:tcPr marL="7625" marR="7625" marT="7625" marB="0" anchor="ctr">
                    <a:solidFill>
                      <a:schemeClr val="accent2"/>
                    </a:solidFill>
                  </a:tcPr>
                </a:tc>
                <a:extLst>
                  <a:ext uri="{0D108BD9-81ED-4DB2-BD59-A6C34878D82A}">
                    <a16:rowId xmlns:a16="http://schemas.microsoft.com/office/drawing/2014/main" val="10000"/>
                  </a:ext>
                </a:extLst>
              </a:tr>
              <a:tr h="29482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1</a:t>
                      </a: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Calibri"/>
                          <a:cs typeface="Calibri"/>
                          <a:sym typeface="Calibri"/>
                        </a:rPr>
                        <a:t>Analisis</a:t>
                      </a:r>
                      <a:r>
                        <a:rPr lang="en-US" sz="1800" b="0" i="0" u="none" strike="noStrike" cap="none" dirty="0">
                          <a:solidFill>
                            <a:schemeClr val="dk1"/>
                          </a:solidFill>
                          <a:latin typeface="Calibri"/>
                          <a:cs typeface="Calibri"/>
                          <a:sym typeface="Calibri"/>
                        </a:rPr>
                        <a:t> </a:t>
                      </a:r>
                      <a:r>
                        <a:rPr lang="en-US" sz="1800" b="0" i="0" u="none" strike="noStrike" cap="none" dirty="0" err="1">
                          <a:solidFill>
                            <a:schemeClr val="dk1"/>
                          </a:solidFill>
                          <a:latin typeface="Calibri"/>
                          <a:cs typeface="Calibri"/>
                          <a:sym typeface="Calibri"/>
                        </a:rPr>
                        <a:t>Menyilang</a:t>
                      </a:r>
                      <a:endParaRPr sz="1800" u="none" strike="noStrike" cap="none" dirty="0">
                        <a:solidFill>
                          <a:schemeClr val="dk1"/>
                        </a:solidFill>
                      </a:endParaRPr>
                    </a:p>
                  </a:txBody>
                  <a:tcPr marL="7625" marR="7625" marT="7625" marB="0" anchor="ctr">
                    <a:solidFill>
                      <a:srgbClr val="C4E0B2"/>
                    </a:solidFill>
                  </a:tcPr>
                </a:tc>
                <a:tc>
                  <a:txBody>
                    <a:bodyPr/>
                    <a:lstStyle/>
                    <a:p>
                      <a:pPr marL="179388" marR="0" lvl="0" indent="-179388" algn="l" rtl="0">
                        <a:lnSpc>
                          <a:spcPct val="100000"/>
                        </a:lnSpc>
                        <a:spcBef>
                          <a:spcPts val="0"/>
                        </a:spcBef>
                        <a:spcAft>
                          <a:spcPts val="0"/>
                        </a:spcAft>
                        <a:buClr>
                          <a:srgbClr val="000000"/>
                        </a:buClr>
                        <a:buSzPts val="1400"/>
                        <a:buFont typeface="Arial"/>
                        <a:buAutoNum type="arabicPeriod"/>
                      </a:pPr>
                      <a:r>
                        <a:rPr lang="en-US" sz="1400" u="none" strike="noStrike" cap="none">
                          <a:solidFill>
                            <a:schemeClr val="dk1"/>
                          </a:solidFill>
                        </a:rPr>
                        <a:t>Mengidentifikasi level capaian kinerja yang belum mencapai level 4 pada sub komponen dari setiap komponen.</a:t>
                      </a:r>
                      <a:endParaRPr/>
                    </a:p>
                    <a:p>
                      <a:pPr marL="179388" marR="0" lvl="0" indent="-179388" algn="l" rtl="0">
                        <a:lnSpc>
                          <a:spcPct val="100000"/>
                        </a:lnSpc>
                        <a:spcBef>
                          <a:spcPts val="0"/>
                        </a:spcBef>
                        <a:spcAft>
                          <a:spcPts val="0"/>
                        </a:spcAft>
                        <a:buClr>
                          <a:srgbClr val="000000"/>
                        </a:buClr>
                        <a:buSzPts val="1400"/>
                        <a:buFont typeface="Arial"/>
                        <a:buAutoNum type="arabicPeriod"/>
                      </a:pPr>
                      <a:r>
                        <a:rPr lang="en-US" sz="1400" u="none" strike="noStrike" cap="none">
                          <a:solidFill>
                            <a:schemeClr val="dk1"/>
                          </a:solidFill>
                        </a:rPr>
                        <a:t>Memberi tanda capaian kinerja pada butir yang paling rendah kemudian di cross cek korelasinya dengan sub komponen lain dari komponen yang sama maupun yang berbeda.</a:t>
                      </a:r>
                      <a:endParaRPr/>
                    </a:p>
                  </a:txBody>
                  <a:tcPr marL="7625" marR="7625" marT="7625" marB="0" anchor="b">
                    <a:solidFill>
                      <a:srgbClr val="C4E0B2"/>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solidFill>
                            <a:schemeClr val="dk1"/>
                          </a:solidFill>
                        </a:rPr>
                        <a:t>20</a:t>
                      </a:r>
                      <a:endParaRPr sz="1600" b="1" u="none" strike="noStrike" cap="none">
                        <a:solidFill>
                          <a:schemeClr val="dk1"/>
                        </a:solidFill>
                      </a:endParaRPr>
                    </a:p>
                  </a:txBody>
                  <a:tcPr marL="7625" marR="7625" marT="7625" marB="0" anchor="ctr"/>
                </a:tc>
                <a:extLst>
                  <a:ext uri="{0D108BD9-81ED-4DB2-BD59-A6C34878D82A}">
                    <a16:rowId xmlns:a16="http://schemas.microsoft.com/office/drawing/2014/main" val="10001"/>
                  </a:ext>
                </a:extLst>
              </a:tr>
              <a:tr h="29482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2</a:t>
                      </a: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Rekomendasi</a:t>
                      </a:r>
                      <a:endParaRPr sz="1400" u="none" strike="noStrike" cap="none">
                        <a:solidFill>
                          <a:schemeClr val="dk1"/>
                        </a:solidFil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u="none" strike="noStrike" cap="none">
                        <a:solidFill>
                          <a:schemeClr val="dk1"/>
                        </a:solidFill>
                      </a:endParaRPr>
                    </a:p>
                  </a:txBody>
                  <a:tcPr marL="7625" marR="7625" marT="7625" marB="0"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 </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2"/>
                  </a:ext>
                </a:extLst>
              </a:tr>
              <a:tr h="540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a. Why necessary (alasan)</a:t>
                      </a:r>
                      <a:endParaRPr sz="1400" u="none" strike="noStrike" cap="none">
                        <a:solidFill>
                          <a:schemeClr val="dk1"/>
                        </a:solidFil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logis, jelas, konkrit, berhubungan dengan kebutuhan "what" nya dan kekurangan yang harus diperbaiki</a:t>
                      </a:r>
                      <a:endParaRPr sz="1400" u="none" strike="noStrike" cap="none">
                        <a:solidFill>
                          <a:schemeClr val="dk1"/>
                        </a:solidFill>
                      </a:endParaRPr>
                    </a:p>
                  </a:txBody>
                  <a:tcPr marL="7625" marR="7625" marT="7625" marB="0"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15</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3"/>
                  </a:ext>
                </a:extLst>
              </a:tr>
              <a:tr h="579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265113" marR="0" lvl="0" indent="-265113"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b. What (kondisi spt apa yg hrs dicapai)</a:t>
                      </a:r>
                      <a:endParaRPr sz="1400" u="none" strike="noStrike" cap="none">
                        <a:solidFill>
                          <a:schemeClr val="dk1"/>
                        </a:solidFill>
                      </a:endParaRPr>
                    </a:p>
                  </a:txBody>
                  <a:tcPr marL="7625" marR="7625" marT="7625" marB="0" anchor="ctr">
                    <a:solidFill>
                      <a:srgbClr val="C4E0B2"/>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Sesuai dengan aspek - aspek yang ada di tabel kinerja dan di level kinerja yang paling tinggi (level 4)</a:t>
                      </a:r>
                      <a:endParaRPr sz="1400" u="none" strike="noStrike" cap="none">
                        <a:solidFill>
                          <a:schemeClr val="dk1"/>
                        </a:solidFill>
                      </a:endParaRPr>
                    </a:p>
                  </a:txBody>
                  <a:tcPr marL="7625" marR="7625" marT="7625" marB="0" anchor="b">
                    <a:solidFill>
                      <a:srgbClr val="C4E0B2"/>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25</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4"/>
                  </a:ext>
                </a:extLst>
              </a:tr>
              <a:tr h="579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265113" marR="0" lvl="0" indent="-265113"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c.  Who (siapa saja yg hrs terlibat)</a:t>
                      </a:r>
                      <a:endParaRPr sz="1400" u="none" strike="noStrike" cap="none">
                        <a:solidFill>
                          <a:schemeClr val="dk1"/>
                        </a:solidFill>
                      </a:endParaRPr>
                    </a:p>
                  </a:txBody>
                  <a:tcPr marL="7625" marR="7625" marT="7625" marB="0"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Jelas menyebutkan siapa perlu menjalankan langkah-langkah konkrit apa untuk memperbaiki keadaaan. Bukan hanya menyebutkan orang-orang secara secara global/umum (misalnya:  Kepala Sekolah dan guru perlu bekerja sama untuk meningkatkan guru.  Kalimat ini terlalu global/umum).  Sebaiknya dengan jelas dituliskan misalnya: </a:t>
                      </a:r>
                      <a:r>
                        <a:rPr lang="en-US" sz="1800" b="1" i="0" u="none" strike="noStrike" cap="none">
                          <a:solidFill>
                            <a:schemeClr val="dk1"/>
                          </a:solidFill>
                          <a:latin typeface="Calibri"/>
                          <a:ea typeface="Calibri"/>
                          <a:cs typeface="Calibri"/>
                          <a:sym typeface="Calibri"/>
                        </a:rPr>
                        <a:t>Kepala sekolah</a:t>
                      </a:r>
                      <a:r>
                        <a:rPr lang="en-US" sz="1800" b="0" i="0" u="none" strike="noStrike" cap="none">
                          <a:solidFill>
                            <a:schemeClr val="dk1"/>
                          </a:solidFill>
                          <a:latin typeface="Calibri"/>
                          <a:ea typeface="Calibri"/>
                          <a:cs typeface="Calibri"/>
                          <a:sym typeface="Calibri"/>
                        </a:rPr>
                        <a:t> memberikan kesempatan setiap guru 1x se tahun untuk mengembangkan profesionalitasnya.  </a:t>
                      </a:r>
                      <a:r>
                        <a:rPr lang="en-US" sz="1800" b="1" i="0" u="none" strike="noStrike" cap="none">
                          <a:solidFill>
                            <a:schemeClr val="dk1"/>
                          </a:solidFill>
                          <a:latin typeface="Calibri"/>
                          <a:ea typeface="Calibri"/>
                          <a:cs typeface="Calibri"/>
                          <a:sym typeface="Calibri"/>
                        </a:rPr>
                        <a:t>Guru</a:t>
                      </a:r>
                      <a:r>
                        <a:rPr lang="en-US" sz="1800" b="0" i="0" u="none" strike="noStrike" cap="none">
                          <a:solidFill>
                            <a:schemeClr val="dk1"/>
                          </a:solidFill>
                          <a:latin typeface="Calibri"/>
                          <a:ea typeface="Calibri"/>
                          <a:cs typeface="Calibri"/>
                          <a:sym typeface="Calibri"/>
                        </a:rPr>
                        <a:t> perlu mengikuti pelatihan paling sedikit sekali per tahun, dst...)</a:t>
                      </a:r>
                      <a:endParaRPr sz="1400" u="none" strike="noStrike" cap="none">
                        <a:solidFill>
                          <a:schemeClr val="dk1"/>
                        </a:solidFill>
                      </a:endParaRPr>
                    </a:p>
                  </a:txBody>
                  <a:tcPr marL="7625" marR="7625" marT="7625" marB="0"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10</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5"/>
                  </a:ext>
                </a:extLst>
              </a:tr>
              <a:tr h="579775">
                <a:tc>
                  <a:txBody>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txBody>
                  <a:tcPr marL="7625" marR="7625" marT="7625" marB="0" anchor="ctr"/>
                </a:tc>
                <a:tc>
                  <a:txBody>
                    <a:bodyPr/>
                    <a:lstStyle/>
                    <a:p>
                      <a:pPr marL="265113" marR="0" lvl="0" indent="-265113"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d. How ( bagaimana caranya yg konkrit)</a:t>
                      </a:r>
                      <a:endParaRPr sz="1400" u="none" strike="noStrike" cap="none">
                        <a:solidFill>
                          <a:schemeClr val="dk1"/>
                        </a:solidFill>
                      </a:endParaRPr>
                    </a:p>
                  </a:txBody>
                  <a:tcPr marL="7625" marR="7625" marT="7625" marB="0" anchor="ctr">
                    <a:solidFill>
                      <a:srgbClr val="C4E0B2"/>
                    </a:solidFill>
                  </a:tcPr>
                </a:tc>
                <a:tc>
                  <a:txBody>
                    <a:bodyPr/>
                    <a:lstStyle/>
                    <a:p>
                      <a:pPr marL="342900" marR="0" lvl="0" indent="-342900" algn="l" rtl="0">
                        <a:lnSpc>
                          <a:spcPct val="100000"/>
                        </a:lnSpc>
                        <a:spcBef>
                          <a:spcPts val="0"/>
                        </a:spcBef>
                        <a:spcAft>
                          <a:spcPts val="0"/>
                        </a:spcAft>
                        <a:buClr>
                          <a:srgbClr val="000000"/>
                        </a:buClr>
                        <a:buSzPts val="1800"/>
                        <a:buFont typeface="Arial"/>
                        <a:buAutoNum type="arabicPeriod"/>
                      </a:pPr>
                      <a:r>
                        <a:rPr lang="en-US" sz="1800" b="0" i="0" u="none" strike="noStrike" cap="none">
                          <a:solidFill>
                            <a:schemeClr val="dk1"/>
                          </a:solidFill>
                          <a:latin typeface="Calibri"/>
                          <a:ea typeface="Calibri"/>
                          <a:cs typeface="Calibri"/>
                          <a:sym typeface="Calibri"/>
                        </a:rPr>
                        <a:t>Menuliskan langkah-langkah konkrit yang dapat dilakukan warga sekolah.  </a:t>
                      </a:r>
                      <a:endParaRPr/>
                    </a:p>
                    <a:p>
                      <a:pPr marL="342900" marR="0" lvl="0" indent="-342900" algn="l" rtl="0">
                        <a:lnSpc>
                          <a:spcPct val="100000"/>
                        </a:lnSpc>
                        <a:spcBef>
                          <a:spcPts val="0"/>
                        </a:spcBef>
                        <a:spcAft>
                          <a:spcPts val="0"/>
                        </a:spcAft>
                        <a:buClr>
                          <a:srgbClr val="000000"/>
                        </a:buClr>
                        <a:buSzPts val="1800"/>
                        <a:buFont typeface="Arial"/>
                        <a:buAutoNum type="arabicPeriod"/>
                      </a:pPr>
                      <a:r>
                        <a:rPr lang="en-US" sz="1800" b="0" i="0" u="none" strike="noStrike" cap="none">
                          <a:solidFill>
                            <a:schemeClr val="dk1"/>
                          </a:solidFill>
                          <a:latin typeface="Calibri"/>
                          <a:ea typeface="Calibri"/>
                          <a:cs typeface="Calibri"/>
                          <a:sym typeface="Calibri"/>
                        </a:rPr>
                        <a:t>Menjelaskan langkah konkrit yang dimulai dari kondisi sekolah saat ini (step by step), bukan langsung melompat ke kondisi seperti yang ada di level 4.</a:t>
                      </a:r>
                      <a:endParaRPr sz="1400" u="none" strike="noStrike" cap="none">
                        <a:solidFill>
                          <a:schemeClr val="dk1"/>
                        </a:solidFill>
                      </a:endParaRPr>
                    </a:p>
                  </a:txBody>
                  <a:tcPr marL="7625" marR="7625" marT="7625" marB="0" anchor="b">
                    <a:solidFill>
                      <a:srgbClr val="C4E0B2"/>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30</a:t>
                      </a:r>
                      <a:endParaRPr sz="1400" u="none" strike="noStrike" cap="none">
                        <a:solidFill>
                          <a:schemeClr val="dk1"/>
                        </a:solidFill>
                      </a:endParaRPr>
                    </a:p>
                  </a:txBody>
                  <a:tcPr marL="7625" marR="7625" marT="7625" marB="0" anchor="ctr"/>
                </a:tc>
                <a:extLst>
                  <a:ext uri="{0D108BD9-81ED-4DB2-BD59-A6C34878D82A}">
                    <a16:rowId xmlns:a16="http://schemas.microsoft.com/office/drawing/2014/main" val="10006"/>
                  </a:ext>
                </a:extLst>
              </a:tr>
              <a:tr h="311975">
                <a:tc gridSpan="2">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a:solidFill>
                            <a:schemeClr val="dk1"/>
                          </a:solidFill>
                          <a:latin typeface="Arial"/>
                          <a:ea typeface="Arial"/>
                          <a:cs typeface="Arial"/>
                          <a:sym typeface="Arial"/>
                        </a:rPr>
                        <a:t>Total</a:t>
                      </a:r>
                      <a:endParaRPr sz="2000" b="1" i="0" u="none" strike="noStrike" cap="none">
                        <a:solidFill>
                          <a:schemeClr val="dk1"/>
                        </a:solidFill>
                        <a:latin typeface="Arial"/>
                        <a:ea typeface="Arial"/>
                        <a:cs typeface="Arial"/>
                        <a:sym typeface="Arial"/>
                      </a:endParaRPr>
                    </a:p>
                  </a:txBody>
                  <a:tcPr marL="7625" marR="7625" marT="7625" marB="0" anchor="b">
                    <a:solidFill>
                      <a:srgbClr val="F7CAAC"/>
                    </a:solidFill>
                  </a:tcPr>
                </a:tc>
                <a:tc hMerge="1">
                  <a:txBody>
                    <a:bodyPr/>
                    <a:lstStyle/>
                    <a:p>
                      <a:endParaRPr lang="id-ID"/>
                    </a:p>
                  </a:txBody>
                  <a:tcPr/>
                </a:tc>
                <a:tc>
                  <a:txBody>
                    <a:bodyPr/>
                    <a:lstStyle/>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dk1"/>
                        </a:solidFill>
                        <a:latin typeface="Arial"/>
                        <a:ea typeface="Arial"/>
                        <a:cs typeface="Arial"/>
                        <a:sym typeface="Arial"/>
                      </a:endParaRPr>
                    </a:p>
                  </a:txBody>
                  <a:tcPr marL="7625" marR="7625" marT="7625" marB="0" anchor="b">
                    <a:solidFill>
                      <a:srgbClr val="F7CAAC"/>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dirty="0">
                          <a:solidFill>
                            <a:schemeClr val="dk1"/>
                          </a:solidFill>
                          <a:latin typeface="Arial"/>
                          <a:ea typeface="Arial"/>
                          <a:cs typeface="Arial"/>
                          <a:sym typeface="Arial"/>
                        </a:rPr>
                        <a:t>100</a:t>
                      </a:r>
                      <a:endParaRPr sz="2000" b="1" i="0" u="none" strike="noStrike" cap="none" dirty="0">
                        <a:solidFill>
                          <a:schemeClr val="dk1"/>
                        </a:solidFill>
                        <a:latin typeface="Arial"/>
                        <a:ea typeface="Arial"/>
                        <a:cs typeface="Arial"/>
                        <a:sym typeface="Arial"/>
                      </a:endParaRPr>
                    </a:p>
                  </a:txBody>
                  <a:tcPr marL="7625" marR="7625" marT="7625" marB="0" anchor="ctr">
                    <a:solidFill>
                      <a:srgbClr val="F7CAAC"/>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20417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58"/>
          <p:cNvSpPr txBox="1">
            <a:spLocks noGrp="1"/>
          </p:cNvSpPr>
          <p:nvPr>
            <p:ph type="title"/>
          </p:nvPr>
        </p:nvSpPr>
        <p:spPr>
          <a:xfrm>
            <a:off x="273270" y="1096127"/>
            <a:ext cx="11708524" cy="4316701"/>
          </a:xfrm>
          <a:prstGeom prst="rect">
            <a:avLst/>
          </a:prstGeom>
          <a:noFill/>
          <a:ln>
            <a:noFill/>
          </a:ln>
        </p:spPr>
        <p:txBody>
          <a:bodyPr spcFirstLastPara="1" wrap="square" lIns="91425" tIns="45700" rIns="91425" bIns="45700" anchor="ctr" anchorCtr="0">
            <a:normAutofit/>
          </a:bodyPr>
          <a:lstStyle/>
          <a:p>
            <a:pPr marL="0" lvl="0" indent="0" algn="l" rtl="0">
              <a:lnSpc>
                <a:spcPct val="200000"/>
              </a:lnSpc>
              <a:spcBef>
                <a:spcPts val="0"/>
              </a:spcBef>
              <a:spcAft>
                <a:spcPts val="0"/>
              </a:spcAft>
              <a:buClr>
                <a:schemeClr val="dk1"/>
              </a:buClr>
              <a:buSzPts val="1800"/>
              <a:buNone/>
            </a:pPr>
            <a:r>
              <a:rPr lang="en-US" sz="4000" b="1"/>
              <a:t>Hasil penilaian dan kesimpulan untuk:</a:t>
            </a:r>
            <a:br>
              <a:rPr lang="en-US" sz="4000"/>
            </a:br>
            <a:r>
              <a:rPr lang="en-US" sz="2400"/>
              <a:t>1. Tautan tugas A</a:t>
            </a:r>
            <a:r>
              <a:rPr lang="en-US" sz="1800"/>
              <a:t>: </a:t>
            </a:r>
            <a:r>
              <a:rPr lang="en-US" sz="1800" u="sng">
                <a:solidFill>
                  <a:srgbClr val="0070C0"/>
                </a:solidFill>
                <a:hlinkClick r:id="rId3">
                  <a:extLst>
                    <a:ext uri="{A12FA001-AC4F-418D-AE19-62706E023703}">
                      <ahyp:hlinkClr xmlns:ahyp="http://schemas.microsoft.com/office/drawing/2018/hyperlinkcolor" val="tx"/>
                    </a:ext>
                  </a:extLst>
                </a:hlinkClick>
              </a:rPr>
              <a:t>https://drive.google.com/file/d/1JBudFHjJEe0FLRYIY73mw8JxAFNTnQQQ/view?usp=sharing</a:t>
            </a:r>
            <a:br>
              <a:rPr lang="en-US" sz="1800">
                <a:solidFill>
                  <a:srgbClr val="0070C0"/>
                </a:solidFill>
              </a:rPr>
            </a:br>
            <a:r>
              <a:rPr lang="en-US" sz="2400"/>
              <a:t>2. Tautan tugas B</a:t>
            </a:r>
            <a:r>
              <a:rPr lang="en-US" sz="1800"/>
              <a:t>: </a:t>
            </a:r>
            <a:r>
              <a:rPr lang="en-US" sz="1800" u="sng">
                <a:solidFill>
                  <a:schemeClr val="hlink"/>
                </a:solidFill>
                <a:hlinkClick r:id="rId4"/>
              </a:rPr>
              <a:t>https://drive.google.com/file/d/16R75B07y3q6iRcllB6iJZ73w4SxdiGz7/view?usp=sharing</a:t>
            </a:r>
            <a:br>
              <a:rPr lang="en-US" sz="1800"/>
            </a:br>
            <a:r>
              <a:rPr lang="en-US" sz="2400"/>
              <a:t>3. Tautan tugas C</a:t>
            </a:r>
            <a:r>
              <a:rPr lang="en-US" sz="1800"/>
              <a:t>: </a:t>
            </a:r>
            <a:r>
              <a:rPr lang="en-US" sz="1800" u="sng">
                <a:solidFill>
                  <a:srgbClr val="0070C0"/>
                </a:solidFill>
                <a:hlinkClick r:id="rId5">
                  <a:extLst>
                    <a:ext uri="{A12FA001-AC4F-418D-AE19-62706E023703}">
                      <ahyp:hlinkClr xmlns:ahyp="http://schemas.microsoft.com/office/drawing/2018/hyperlinkcolor" val="tx"/>
                    </a:ext>
                  </a:extLst>
                </a:hlinkClick>
              </a:rPr>
              <a:t>https://drive.google.com/file/d/1jO3FUsGE81P8EcyfRTpDg-uujWs73t09/view?usp=sharing</a:t>
            </a:r>
            <a:br>
              <a:rPr lang="en-US" sz="1800">
                <a:solidFill>
                  <a:srgbClr val="0070C0"/>
                </a:solidFill>
              </a:rPr>
            </a:br>
            <a:endParaRPr sz="1800">
              <a:solidFill>
                <a:srgbClr val="0070C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p38"/>
          <p:cNvSpPr txBox="1">
            <a:spLocks noGrp="1"/>
          </p:cNvSpPr>
          <p:nvPr>
            <p:ph type="title"/>
          </p:nvPr>
        </p:nvSpPr>
        <p:spPr>
          <a:xfrm>
            <a:off x="0" y="1762312"/>
            <a:ext cx="12192000" cy="21612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959"/>
              <a:buFont typeface="Arial Black"/>
              <a:buNone/>
            </a:pPr>
            <a:r>
              <a:rPr lang="en-US" sz="3959" b="1">
                <a:latin typeface="Arial Black"/>
                <a:ea typeface="Arial Black"/>
                <a:cs typeface="Arial Black"/>
                <a:sym typeface="Arial Black"/>
              </a:rPr>
              <a:t>Presentasi Hasil </a:t>
            </a:r>
            <a:br>
              <a:rPr lang="en-US" sz="3959" b="1">
                <a:latin typeface="Arial Black"/>
                <a:ea typeface="Arial Black"/>
                <a:cs typeface="Arial Black"/>
                <a:sym typeface="Arial Black"/>
              </a:rPr>
            </a:br>
            <a:r>
              <a:rPr lang="en-US" sz="3959" b="1">
                <a:latin typeface="Arial Black"/>
                <a:ea typeface="Arial Black"/>
                <a:cs typeface="Arial Black"/>
                <a:sym typeface="Arial Black"/>
              </a:rPr>
              <a:t>Latihan Individu dan Diskusi Kelas</a:t>
            </a:r>
            <a:br>
              <a:rPr lang="en-US" sz="3959" b="1">
                <a:latin typeface="Arial Black"/>
                <a:ea typeface="Arial Black"/>
                <a:cs typeface="Arial Black"/>
                <a:sym typeface="Arial Black"/>
              </a:rPr>
            </a:br>
            <a:r>
              <a:rPr lang="en-US" sz="3959" b="1">
                <a:latin typeface="Arial Black"/>
                <a:ea typeface="Arial Black"/>
                <a:cs typeface="Arial Black"/>
                <a:sym typeface="Arial Black"/>
              </a:rPr>
              <a:t> </a:t>
            </a:r>
            <a:br>
              <a:rPr lang="en-US" sz="3959" b="1">
                <a:latin typeface="Arial Black"/>
                <a:ea typeface="Arial Black"/>
                <a:cs typeface="Arial Black"/>
                <a:sym typeface="Arial Black"/>
              </a:rPr>
            </a:br>
            <a:r>
              <a:rPr lang="en-US" sz="2520" b="1">
                <a:latin typeface="Arial Black"/>
                <a:ea typeface="Arial Black"/>
                <a:cs typeface="Arial Black"/>
                <a:sym typeface="Arial Black"/>
              </a:rPr>
              <a:t>(60 menit)</a:t>
            </a:r>
            <a:endParaRPr sz="3959" b="1">
              <a:latin typeface="Arial Black"/>
              <a:ea typeface="Arial Black"/>
              <a:cs typeface="Arial Black"/>
              <a:sym typeface="Arial Black"/>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05"/>
        <p:cNvGrpSpPr/>
        <p:nvPr/>
      </p:nvGrpSpPr>
      <p:grpSpPr>
        <a:xfrm>
          <a:off x="0" y="0"/>
          <a:ext cx="0" cy="0"/>
          <a:chOff x="0" y="0"/>
          <a:chExt cx="0" cy="0"/>
        </a:xfrm>
      </p:grpSpPr>
      <p:sp>
        <p:nvSpPr>
          <p:cNvPr id="806" name="Google Shape;806;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Black"/>
              <a:buNone/>
            </a:pPr>
            <a:r>
              <a:rPr lang="en-US" b="1">
                <a:latin typeface="Arial Black"/>
                <a:ea typeface="Arial Black"/>
                <a:cs typeface="Arial Black"/>
                <a:sym typeface="Arial Black"/>
              </a:rPr>
              <a:t>REFLEKSI</a:t>
            </a:r>
            <a:endParaRPr b="1">
              <a:latin typeface="Arial Black"/>
              <a:ea typeface="Arial Black"/>
              <a:cs typeface="Arial Black"/>
              <a:sym typeface="Arial Black"/>
            </a:endParaRPr>
          </a:p>
        </p:txBody>
      </p:sp>
      <p:sp>
        <p:nvSpPr>
          <p:cNvPr id="807" name="Google Shape;807;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MUTU LULUSAN</a:t>
            </a:r>
            <a:endParaRPr/>
          </a:p>
          <a:p>
            <a:pPr marL="0" lvl="0" indent="0" algn="ctr" rtl="0">
              <a:lnSpc>
                <a:spcPct val="90000"/>
              </a:lnSpc>
              <a:spcBef>
                <a:spcPts val="1000"/>
              </a:spcBef>
              <a:spcAft>
                <a:spcPts val="0"/>
              </a:spcAft>
              <a:buClr>
                <a:schemeClr val="dk1"/>
              </a:buClr>
              <a:buSzPts val="2400"/>
              <a:buNone/>
            </a:pPr>
            <a:r>
              <a:rPr lang="en-US"/>
              <a:t>(10 Menit)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40"/>
          <p:cNvSpPr txBox="1">
            <a:spLocks noGrp="1"/>
          </p:cNvSpPr>
          <p:nvPr>
            <p:ph type="title"/>
          </p:nvPr>
        </p:nvSpPr>
        <p:spPr>
          <a:xfrm>
            <a:off x="1143000" y="609600"/>
            <a:ext cx="9875519"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b="1">
                <a:latin typeface="Arial Black"/>
                <a:ea typeface="Arial Black"/>
                <a:cs typeface="Arial Black"/>
                <a:sym typeface="Arial Black"/>
              </a:rPr>
              <a:t>PROSEDUR REFLEKSI</a:t>
            </a:r>
            <a:endParaRPr b="1">
              <a:latin typeface="Arial Black"/>
              <a:ea typeface="Arial Black"/>
              <a:cs typeface="Arial Black"/>
              <a:sym typeface="Arial Black"/>
            </a:endParaRPr>
          </a:p>
        </p:txBody>
      </p:sp>
      <p:pic>
        <p:nvPicPr>
          <p:cNvPr id="813" name="Google Shape;813;p40"/>
          <p:cNvPicPr preferRelativeResize="0"/>
          <p:nvPr/>
        </p:nvPicPr>
        <p:blipFill rotWithShape="1">
          <a:blip r:embed="rId3">
            <a:alphaModFix/>
          </a:blip>
          <a:srcRect/>
          <a:stretch/>
        </p:blipFill>
        <p:spPr>
          <a:xfrm>
            <a:off x="5674359" y="4646385"/>
            <a:ext cx="406400" cy="406400"/>
          </a:xfrm>
          <a:prstGeom prst="rect">
            <a:avLst/>
          </a:prstGeom>
          <a:noFill/>
          <a:ln>
            <a:noFill/>
          </a:ln>
        </p:spPr>
      </p:pic>
      <p:sp>
        <p:nvSpPr>
          <p:cNvPr id="814" name="Google Shape;814;p40"/>
          <p:cNvSpPr txBox="1">
            <a:spLocks noGrp="1"/>
          </p:cNvSpPr>
          <p:nvPr>
            <p:ph type="body" idx="1"/>
          </p:nvPr>
        </p:nvSpPr>
        <p:spPr>
          <a:xfrm>
            <a:off x="838200" y="2247165"/>
            <a:ext cx="10515600" cy="332112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Klik link :    ……………………. yang di share di chat room oleh panitia.</a:t>
            </a:r>
            <a:endParaRPr/>
          </a:p>
          <a:p>
            <a:pPr marL="228600" lvl="0" indent="-228600" algn="l" rtl="0">
              <a:lnSpc>
                <a:spcPct val="90000"/>
              </a:lnSpc>
              <a:spcBef>
                <a:spcPts val="1000"/>
              </a:spcBef>
              <a:spcAft>
                <a:spcPts val="0"/>
              </a:spcAft>
              <a:buClr>
                <a:schemeClr val="dk1"/>
              </a:buClr>
              <a:buSzPts val="2800"/>
              <a:buChar char="•"/>
            </a:pPr>
            <a:r>
              <a:rPr lang="en-US"/>
              <a:t>Silahkan peserta pelatihan calon asesor mengisi form secara individu selama max 10 menit.</a:t>
            </a:r>
            <a:endParaRPr/>
          </a:p>
          <a:p>
            <a:pPr marL="228600" lvl="0" indent="-228600" algn="l" rtl="0">
              <a:lnSpc>
                <a:spcPct val="90000"/>
              </a:lnSpc>
              <a:spcBef>
                <a:spcPts val="1000"/>
              </a:spcBef>
              <a:spcAft>
                <a:spcPts val="0"/>
              </a:spcAft>
              <a:buClr>
                <a:schemeClr val="dk1"/>
              </a:buClr>
              <a:buSzPts val="2800"/>
              <a:buChar char="•"/>
            </a:pPr>
            <a:r>
              <a:rPr lang="en-US"/>
              <a:t>Panitia menyalakan music background selama pengisian refleksi</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41"/>
          <p:cNvSpPr txBox="1">
            <a:spLocks noGrp="1"/>
          </p:cNvSpPr>
          <p:nvPr>
            <p:ph type="ctrTitle"/>
          </p:nvPr>
        </p:nvSpPr>
        <p:spPr>
          <a:xfrm>
            <a:off x="2324100" y="1292316"/>
            <a:ext cx="7543800" cy="102847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2E75B5"/>
              </a:buClr>
              <a:buSzPts val="6600"/>
              <a:buFont typeface="Dancing Script"/>
              <a:buNone/>
            </a:pPr>
            <a:r>
              <a:rPr lang="en-US" sz="6600" b="1">
                <a:solidFill>
                  <a:srgbClr val="2E75B5"/>
                </a:solidFill>
                <a:latin typeface="Dancing Script"/>
                <a:ea typeface="Dancing Script"/>
                <a:cs typeface="Dancing Script"/>
                <a:sym typeface="Dancing Script"/>
              </a:rPr>
              <a:t>Terima kasih</a:t>
            </a:r>
            <a:endParaRPr sz="6600" b="1">
              <a:solidFill>
                <a:srgbClr val="2E75B5"/>
              </a:solidFill>
              <a:latin typeface="Dancing Script"/>
              <a:ea typeface="Dancing Script"/>
              <a:cs typeface="Dancing Script"/>
              <a:sym typeface="Dancing Script"/>
            </a:endParaRPr>
          </a:p>
        </p:txBody>
      </p:sp>
      <p:sp>
        <p:nvSpPr>
          <p:cNvPr id="820" name="Google Shape;820;p41"/>
          <p:cNvSpPr/>
          <p:nvPr/>
        </p:nvSpPr>
        <p:spPr>
          <a:xfrm>
            <a:off x="2219180" y="3376732"/>
            <a:ext cx="3047238" cy="25894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http</a:t>
            </a:r>
            <a:r>
              <a:rPr lang="en-US" sz="1600" b="0" i="0" u="none" strike="noStrike" cap="none">
                <a:solidFill>
                  <a:srgbClr val="2E75B5"/>
                </a:solidFill>
                <a:latin typeface="Arial"/>
                <a:ea typeface="Arial"/>
                <a:cs typeface="Arial"/>
                <a:sym typeface="Arial"/>
              </a:rPr>
              <a:t>://bansm.kemdikbud.go.id</a:t>
            </a:r>
            <a:endParaRPr sz="1600" b="0" i="0" u="none" strike="noStrike" cap="none">
              <a:solidFill>
                <a:srgbClr val="2E75B5"/>
              </a:solidFill>
              <a:latin typeface="Arial"/>
              <a:ea typeface="Arial"/>
              <a:cs typeface="Arial"/>
              <a:sym typeface="Arial"/>
            </a:endParaRPr>
          </a:p>
        </p:txBody>
      </p:sp>
      <p:pic>
        <p:nvPicPr>
          <p:cNvPr id="821" name="Google Shape;821;p41"/>
          <p:cNvPicPr preferRelativeResize="0"/>
          <p:nvPr/>
        </p:nvPicPr>
        <p:blipFill rotWithShape="1">
          <a:blip r:embed="rId3">
            <a:alphaModFix/>
          </a:blip>
          <a:srcRect/>
          <a:stretch/>
        </p:blipFill>
        <p:spPr>
          <a:xfrm>
            <a:off x="1354550" y="2760431"/>
            <a:ext cx="1380855" cy="1019155"/>
          </a:xfrm>
          <a:prstGeom prst="rect">
            <a:avLst/>
          </a:prstGeom>
          <a:noFill/>
          <a:ln>
            <a:noFill/>
          </a:ln>
        </p:spPr>
      </p:pic>
      <p:sp>
        <p:nvSpPr>
          <p:cNvPr id="822" name="Google Shape;822;p41"/>
          <p:cNvSpPr/>
          <p:nvPr/>
        </p:nvSpPr>
        <p:spPr>
          <a:xfrm>
            <a:off x="7460933" y="3376732"/>
            <a:ext cx="351731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2E75B5"/>
                </a:solidFill>
                <a:latin typeface="Arial"/>
                <a:ea typeface="Arial"/>
                <a:cs typeface="Arial"/>
                <a:sym typeface="Arial"/>
              </a:rPr>
              <a:t>sekretariat.bansm@kemdikbud.go.id</a:t>
            </a:r>
            <a:endParaRPr sz="1400" b="0" i="0" u="none" strike="noStrike" cap="none">
              <a:solidFill>
                <a:srgbClr val="000000"/>
              </a:solidFill>
              <a:latin typeface="Arial"/>
              <a:ea typeface="Arial"/>
              <a:cs typeface="Arial"/>
              <a:sym typeface="Arial"/>
            </a:endParaRPr>
          </a:p>
        </p:txBody>
      </p:sp>
      <p:pic>
        <p:nvPicPr>
          <p:cNvPr id="823" name="Google Shape;823;p41" descr="https://o.remove.bg/downloads/3850a1d6-fec2-480d-be3e-b188892b3dd3/image-removebg-preview.png"/>
          <p:cNvPicPr preferRelativeResize="0"/>
          <p:nvPr/>
        </p:nvPicPr>
        <p:blipFill rotWithShape="1">
          <a:blip r:embed="rId4">
            <a:alphaModFix/>
          </a:blip>
          <a:srcRect/>
          <a:stretch/>
        </p:blipFill>
        <p:spPr>
          <a:xfrm>
            <a:off x="6498225" y="2816878"/>
            <a:ext cx="962708" cy="96270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tlas">
  <a:themeElements>
    <a:clrScheme name="Atlas">
      <a:dk1>
        <a:srgbClr val="000000"/>
      </a:dk1>
      <a:lt1>
        <a:srgbClr val="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tlas">
  <a:themeElements>
    <a:clrScheme name="Atlas">
      <a:dk1>
        <a:srgbClr val="000000"/>
      </a:dk1>
      <a:lt1>
        <a:srgbClr val="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1379</TotalTime>
  <Words>6352</Words>
  <Application>Microsoft Office PowerPoint</Application>
  <PresentationFormat>Widescreen</PresentationFormat>
  <Paragraphs>437</Paragraphs>
  <Slides>47</Slides>
  <Notes>46</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47</vt:i4>
      </vt:variant>
    </vt:vector>
  </HeadingPairs>
  <TitlesOfParts>
    <vt:vector size="58" baseType="lpstr">
      <vt:lpstr>Bodoni</vt:lpstr>
      <vt:lpstr>Arial Black</vt:lpstr>
      <vt:lpstr>Calibri</vt:lpstr>
      <vt:lpstr>Arial</vt:lpstr>
      <vt:lpstr>Rockwell</vt:lpstr>
      <vt:lpstr>Dancing Script</vt:lpstr>
      <vt:lpstr>Noto Sans Symbols</vt:lpstr>
      <vt:lpstr>Office Theme</vt:lpstr>
      <vt:lpstr>Office Theme</vt:lpstr>
      <vt:lpstr>Atlas</vt:lpstr>
      <vt:lpstr>Atlas</vt:lpstr>
      <vt:lpstr>Rubrik Sesi 7</vt:lpstr>
      <vt:lpstr>SESI 7 PENYUSUNAN REKOMENDASI (4 JP)</vt:lpstr>
      <vt:lpstr>PowerPoint Presentation</vt:lpstr>
      <vt:lpstr>PowerPoint Presentation</vt:lpstr>
      <vt:lpstr>TUJUAN</vt:lpstr>
      <vt:lpstr>Teknik Penulisan Rekomendasi</vt:lpstr>
      <vt:lpstr>PowerPoint Presentation</vt:lpstr>
      <vt:lpstr>PowerPoint Presentation</vt:lpstr>
      <vt:lpstr>PowerPoint Presentation</vt:lpstr>
      <vt:lpstr>PowerPoint Presentation</vt:lpstr>
      <vt:lpstr>PowerPoint Presentation</vt:lpstr>
      <vt:lpstr>PowerPoint Presentation</vt:lpstr>
      <vt:lpstr>Ciri Rekomendasi Kinerja (Suyanto, 20)</vt:lpstr>
      <vt:lpstr>MEMPENGARUHI                    </vt:lpstr>
      <vt:lpstr>MENGARAHKAN</vt:lpstr>
      <vt:lpstr>MENGGERAKKAN</vt:lpstr>
      <vt:lpstr>MEMBERDAYAKAN</vt:lpstr>
      <vt:lpstr>Let’s practice!</vt:lpstr>
      <vt:lpstr>LATIHAN TERBIMBING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LATIHAN INDIVIDU (60 Menit)</vt:lpstr>
      <vt:lpstr>Latihan Individu Membuat Rekomendasi</vt:lpstr>
      <vt:lpstr>Rubrik Sesi 7</vt:lpstr>
      <vt:lpstr>Hasil penilaian dan kesimpulan untuk: 1. Tautan tugas A: https://drive.google.com/file/d/1JBudFHjJEe0FLRYIY73mw8JxAFNTnQQQ/view?usp=sharing 2. Tautan tugas B: https://drive.google.com/file/d/16R75B07y3q6iRcllB6iJZ73w4SxdiGz7/view?usp=sharing 3. Tautan tugas C: https://drive.google.com/file/d/1jO3FUsGE81P8EcyfRTpDg-uujWs73t09/view?usp=sharing </vt:lpstr>
      <vt:lpstr>Presentasi Hasil  Latihan Individu dan Diskusi Kelas   (60 menit)</vt:lpstr>
      <vt:lpstr>REFLEKSI</vt:lpstr>
      <vt:lpstr>PROSEDUR REFLEKSI</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Rubrik Sesi 7</dc:title>
  <dc:creator>dha_bansm</dc:creator>
  <cp:lastModifiedBy>Mulyadi Soetardjo</cp:lastModifiedBy>
  <cp:revision>36</cp:revision>
  <dcterms:created xsi:type="dcterms:W3CDTF">2020-07-22T13:06:45Z</dcterms:created>
  <dcterms:modified xsi:type="dcterms:W3CDTF">2021-06-08T22:21:36Z</dcterms:modified>
</cp:coreProperties>
</file>